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49" r:id="rId6"/>
    <p:sldMasterId id="2147484183" r:id="rId7"/>
    <p:sldMasterId id="2147484198" r:id="rId8"/>
    <p:sldMasterId id="2147484232" r:id="rId9"/>
  </p:sldMasterIdLst>
  <p:notesMasterIdLst>
    <p:notesMasterId r:id="rId46"/>
  </p:notesMasterIdLst>
  <p:handoutMasterIdLst>
    <p:handoutMasterId r:id="rId47"/>
  </p:handoutMasterIdLst>
  <p:sldIdLst>
    <p:sldId id="778" r:id="rId10"/>
    <p:sldId id="780" r:id="rId11"/>
    <p:sldId id="788" r:id="rId12"/>
    <p:sldId id="935" r:id="rId13"/>
    <p:sldId id="783" r:id="rId14"/>
    <p:sldId id="913" r:id="rId15"/>
    <p:sldId id="914" r:id="rId16"/>
    <p:sldId id="928" r:id="rId17"/>
    <p:sldId id="911" r:id="rId18"/>
    <p:sldId id="901" r:id="rId19"/>
    <p:sldId id="915" r:id="rId20"/>
    <p:sldId id="903" r:id="rId21"/>
    <p:sldId id="904" r:id="rId22"/>
    <p:sldId id="916" r:id="rId23"/>
    <p:sldId id="912" r:id="rId24"/>
    <p:sldId id="905" r:id="rId25"/>
    <p:sldId id="917" r:id="rId26"/>
    <p:sldId id="918" r:id="rId27"/>
    <p:sldId id="919" r:id="rId28"/>
    <p:sldId id="924" r:id="rId29"/>
    <p:sldId id="925" r:id="rId30"/>
    <p:sldId id="907" r:id="rId31"/>
    <p:sldId id="908" r:id="rId32"/>
    <p:sldId id="885" r:id="rId33"/>
    <p:sldId id="886" r:id="rId34"/>
    <p:sldId id="921" r:id="rId35"/>
    <p:sldId id="922" r:id="rId36"/>
    <p:sldId id="923" r:id="rId37"/>
    <p:sldId id="920" r:id="rId38"/>
    <p:sldId id="926" r:id="rId39"/>
    <p:sldId id="927" r:id="rId40"/>
    <p:sldId id="868" r:id="rId41"/>
    <p:sldId id="853" r:id="rId42"/>
    <p:sldId id="937" r:id="rId43"/>
    <p:sldId id="938" r:id="rId44"/>
    <p:sldId id="933" r:id="rId45"/>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AC"/>
    <a:srgbClr val="0072C6"/>
    <a:srgbClr val="2D82FF"/>
    <a:srgbClr val="0088EE"/>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2048" autoAdjust="0"/>
  </p:normalViewPr>
  <p:slideViewPr>
    <p:cSldViewPr snapToGrid="0">
      <p:cViewPr varScale="1">
        <p:scale>
          <a:sx n="75" d="100"/>
          <a:sy n="75" d="100"/>
        </p:scale>
        <p:origin x="684" y="78"/>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viewProps" Target="view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11/21/2014</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11/21/2014</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11/21/2014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70170D7A-9E18-46B1-96D4-727DBF3F3357}"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41369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11/21/2014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33</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28806872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5.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5.xml"/><Relationship Id="rId4" Type="http://schemas.openxmlformats.org/officeDocument/2006/relationships/image" Target="../media/image12.jp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12.jp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5.xml"/><Relationship Id="rId4" Type="http://schemas.openxmlformats.org/officeDocument/2006/relationships/image" Target="../media/image7.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5.xml"/><Relationship Id="rId4" Type="http://schemas.openxmlformats.org/officeDocument/2006/relationships/image" Target="../media/image6.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552967"/>
          </a:xfrm>
        </p:spPr>
        <p:txBody>
          <a:bodyPr wrap="square">
            <a:spAutoFit/>
          </a:bodyPr>
          <a:lstStyle>
            <a:lvl1pPr marL="281508" indent="-281508">
              <a:spcBef>
                <a:spcPts val="1200"/>
              </a:spcBef>
              <a:buClr>
                <a:schemeClr val="tx1"/>
              </a:buClr>
              <a:buFontTx/>
              <a:buBlip>
                <a:blip r:embed="rId2"/>
              </a:buBlip>
              <a:defRPr sz="3526"/>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552967"/>
          </a:xfrm>
        </p:spPr>
        <p:txBody>
          <a:bodyPr wrap="square">
            <a:spAutoFit/>
          </a:bodyPr>
          <a:lstStyle>
            <a:lvl1pPr marL="281508" indent="-281508">
              <a:spcBef>
                <a:spcPts val="1200"/>
              </a:spcBef>
              <a:buClr>
                <a:schemeClr val="tx1"/>
              </a:buClr>
              <a:buFontTx/>
              <a:buBlip>
                <a:blip r:embed="rId2"/>
              </a:buBlip>
              <a:defRPr sz="3526"/>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03352953"/>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552967"/>
          </a:xfrm>
        </p:spPr>
        <p:txBody>
          <a:bodyPr wrap="square">
            <a:spAutoFit/>
          </a:bodyPr>
          <a:lstStyle>
            <a:lvl1pPr marL="281508" indent="-281508">
              <a:spcBef>
                <a:spcPts val="1200"/>
              </a:spcBef>
              <a:buClr>
                <a:schemeClr val="tx2"/>
              </a:buClr>
              <a:buFontTx/>
              <a:buBlip>
                <a:blip r:embed="rId2"/>
              </a:buBlip>
              <a:defRPr sz="3526">
                <a:solidFill>
                  <a:schemeClr val="tx1"/>
                </a:solidFill>
              </a:defRPr>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552967"/>
          </a:xfrm>
        </p:spPr>
        <p:txBody>
          <a:bodyPr wrap="square">
            <a:spAutoFit/>
          </a:bodyPr>
          <a:lstStyle>
            <a:lvl1pPr marL="281508" indent="-281508">
              <a:spcBef>
                <a:spcPts val="1200"/>
              </a:spcBef>
              <a:buClr>
                <a:schemeClr val="tx2"/>
              </a:buClr>
              <a:buFontTx/>
              <a:buBlip>
                <a:blip r:embed="rId2"/>
              </a:buBlip>
              <a:defRPr sz="3526">
                <a:solidFill>
                  <a:schemeClr val="tx1"/>
                </a:solidFill>
              </a:defRPr>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0355811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16716321"/>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50" y="1187622"/>
            <a:ext cx="11652805" cy="899665"/>
          </a:xfrm>
        </p:spPr>
        <p:txBody>
          <a:bodyPr/>
          <a:lstStyle>
            <a:lvl1pPr>
              <a:defRPr sz="7054" baseline="0"/>
            </a:lvl1pPr>
          </a:lstStyle>
          <a:p>
            <a:r>
              <a:rPr lang="en-US" smtClean="0"/>
              <a:t>Click to edit Master title style</a:t>
            </a:r>
            <a:endParaRPr lang="en-US" dirty="0"/>
          </a:p>
        </p:txBody>
      </p:sp>
    </p:spTree>
    <p:extLst>
      <p:ext uri="{BB962C8B-B14F-4D97-AF65-F5344CB8AC3E}">
        <p14:creationId xmlns:p14="http://schemas.microsoft.com/office/powerpoint/2010/main" val="4050592393"/>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0" cy="1793104"/>
          </a:xfrm>
        </p:spPr>
        <p:txBody>
          <a:bodyPr/>
          <a:lstStyle>
            <a:lvl1pPr>
              <a:defRPr sz="5879" baseline="0"/>
            </a:lvl1pPr>
          </a:lstStyle>
          <a:p>
            <a:r>
              <a:rPr lang="en-US" smtClean="0"/>
              <a:t>Click to edit Master title style</a:t>
            </a:r>
            <a:endParaRPr lang="en-US" dirty="0"/>
          </a:p>
        </p:txBody>
      </p:sp>
    </p:spTree>
    <p:extLst>
      <p:ext uri="{BB962C8B-B14F-4D97-AF65-F5344CB8AC3E}">
        <p14:creationId xmlns:p14="http://schemas.microsoft.com/office/powerpoint/2010/main" val="2982500577"/>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0" cy="1793104"/>
          </a:xfrm>
        </p:spPr>
        <p:txBody>
          <a:bodyPr/>
          <a:lstStyle>
            <a:lvl1pPr>
              <a:defRPr sz="5879" baseline="0"/>
            </a:lvl1pPr>
          </a:lstStyle>
          <a:p>
            <a:r>
              <a:rPr lang="en-US" smtClean="0"/>
              <a:t>Click to edit Master title style</a:t>
            </a:r>
            <a:endParaRPr lang="en-US" dirty="0"/>
          </a:p>
        </p:txBody>
      </p:sp>
    </p:spTree>
    <p:extLst>
      <p:ext uri="{BB962C8B-B14F-4D97-AF65-F5344CB8AC3E}">
        <p14:creationId xmlns:p14="http://schemas.microsoft.com/office/powerpoint/2010/main" val="2771847227"/>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2" y="1178350"/>
            <a:ext cx="9858104" cy="899665"/>
          </a:xfrm>
        </p:spPr>
        <p:txBody>
          <a:bodyPr/>
          <a:lstStyle>
            <a:lvl1pPr marL="228629" indent="-228629">
              <a:defRPr sz="5879"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4"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087438667"/>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2" y="2084174"/>
            <a:ext cx="9858104" cy="899665"/>
          </a:xfrm>
        </p:spPr>
        <p:txBody>
          <a:bodyPr/>
          <a:lstStyle>
            <a:lvl1pPr marL="276842" indent="-276842">
              <a:tabLst>
                <a:tab pos="276842" algn="l"/>
              </a:tabLst>
              <a:defRPr sz="5879"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4"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729093276"/>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4"/>
            <a:ext cx="11650488" cy="914360"/>
          </a:xfrm>
        </p:spPr>
        <p:txBody>
          <a:bodyPr/>
          <a:lstStyle>
            <a:lvl1pPr marL="0" indent="0">
              <a:buNone/>
              <a:defRPr sz="5291">
                <a:gradFill>
                  <a:gsLst>
                    <a:gs pos="3333">
                      <a:schemeClr val="tx1"/>
                    </a:gs>
                    <a:gs pos="39000">
                      <a:schemeClr val="tx1"/>
                    </a:gs>
                  </a:gsLst>
                  <a:lin ang="5400000" scaled="0"/>
                </a:gradFill>
              </a:defRPr>
            </a:lvl1pPr>
            <a:lvl2pPr marL="0" indent="0">
              <a:buFontTx/>
              <a:buNone/>
              <a:defRPr sz="1959"/>
            </a:lvl2pPr>
            <a:lvl3pPr marL="223963" indent="0">
              <a:buNone/>
              <a:defRPr/>
            </a:lvl3pPr>
            <a:lvl4pPr marL="447924" indent="0">
              <a:buNone/>
              <a:defRPr/>
            </a:lvl4pPr>
            <a:lvl5pPr marL="671887" indent="0">
              <a:buNone/>
              <a:defRPr/>
            </a:lvl5pPr>
          </a:lstStyle>
          <a:p>
            <a:pPr lvl="0"/>
            <a:r>
              <a:rPr lang="en-US" smtClean="0"/>
              <a:t>Click to edit Master text styles</a:t>
            </a:r>
          </a:p>
        </p:txBody>
      </p:sp>
      <p:sp>
        <p:nvSpPr>
          <p:cNvPr id="4" name="Title 1"/>
          <p:cNvSpPr>
            <a:spLocks noGrp="1"/>
          </p:cNvSpPr>
          <p:nvPr>
            <p:ph type="title"/>
          </p:nvPr>
        </p:nvSpPr>
        <p:spPr>
          <a:xfrm>
            <a:off x="276950" y="1187622"/>
            <a:ext cx="11652805" cy="899665"/>
          </a:xfrm>
        </p:spPr>
        <p:txBody>
          <a:bodyPr/>
          <a:lstStyle>
            <a:lvl1pPr>
              <a:defRPr sz="7054"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987410751"/>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4" name="Title 1"/>
          <p:cNvSpPr>
            <a:spLocks noGrp="1"/>
          </p:cNvSpPr>
          <p:nvPr>
            <p:ph type="title" hasCustomPrompt="1"/>
          </p:nvPr>
        </p:nvSpPr>
        <p:spPr bwMode="invGray">
          <a:xfrm>
            <a:off x="269170" y="2095971"/>
            <a:ext cx="5377148" cy="267785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4" cy="896551"/>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7" y="6061767"/>
            <a:ext cx="1522007"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69095" y="0"/>
            <a:ext cx="6049292"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227207544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4" name="Title 1"/>
          <p:cNvSpPr>
            <a:spLocks noGrp="1"/>
          </p:cNvSpPr>
          <p:nvPr>
            <p:ph type="title" hasCustomPrompt="1"/>
          </p:nvPr>
        </p:nvSpPr>
        <p:spPr bwMode="invGray">
          <a:xfrm>
            <a:off x="269170" y="2095971"/>
            <a:ext cx="5377148" cy="267785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4" cy="896551"/>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7" y="6061767"/>
            <a:ext cx="1522007"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69095" y="2"/>
            <a:ext cx="6049293" cy="6857999"/>
          </a:xfrm>
          <a:prstGeom prst="rect">
            <a:avLst/>
          </a:prstGeom>
        </p:spPr>
      </p:pic>
    </p:spTree>
    <p:extLst>
      <p:ext uri="{BB962C8B-B14F-4D97-AF65-F5344CB8AC3E}">
        <p14:creationId xmlns:p14="http://schemas.microsoft.com/office/powerpoint/2010/main" val="1381549868"/>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19353"/>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1972083"/>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3870180"/>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2912222"/>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619" indent="-284619">
              <a:buClr>
                <a:schemeClr val="tx1"/>
              </a:buClr>
              <a:buSzPct val="90000"/>
              <a:buFont typeface="Wingdings" panose="05000000000000000000" pitchFamily="2" charset="2"/>
              <a:buChar char="§"/>
              <a:defRPr sz="352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06" indent="-275287">
              <a:buClr>
                <a:schemeClr val="tx1"/>
              </a:buClr>
              <a:buSzPct val="90000"/>
              <a:buFont typeface="Wingdings" panose="05000000000000000000" pitchFamily="2" charset="2"/>
              <a:buChar char="§"/>
              <a:defRPr sz="31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25" indent="-284619">
              <a:buClr>
                <a:schemeClr val="tx1"/>
              </a:buClr>
              <a:buSzPct val="90000"/>
              <a:buFont typeface="Wingdings" panose="05000000000000000000" pitchFamily="2" charset="2"/>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86" indent="-223963">
              <a:buClr>
                <a:schemeClr val="tx1"/>
              </a:buClr>
              <a:buSzPct val="90000"/>
              <a:buFont typeface="Wingdings" panose="05000000000000000000" pitchFamily="2" charset="2"/>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49" indent="-223963">
              <a:buClr>
                <a:schemeClr val="tx1"/>
              </a:buClr>
              <a:buSzPct val="90000"/>
              <a:buFont typeface="Wingdings" panose="05000000000000000000" pitchFamily="2" charset="2"/>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4"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347861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619" indent="-284619">
              <a:buClr>
                <a:schemeClr val="tx1"/>
              </a:buClr>
              <a:buSzPct val="90000"/>
              <a:buFont typeface="Wingdings" panose="05000000000000000000" pitchFamily="2" charset="2"/>
              <a:buChar char="§"/>
              <a:defRPr sz="352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06" indent="-275287">
              <a:buClr>
                <a:schemeClr val="tx1"/>
              </a:buClr>
              <a:buSzPct val="90000"/>
              <a:buFont typeface="Wingdings" panose="05000000000000000000" pitchFamily="2" charset="2"/>
              <a:buChar char="§"/>
              <a:defRPr sz="31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25" indent="-284619">
              <a:buClr>
                <a:schemeClr val="tx1"/>
              </a:buClr>
              <a:buSzPct val="90000"/>
              <a:buFont typeface="Wingdings" panose="05000000000000000000" pitchFamily="2" charset="2"/>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86" indent="-223963">
              <a:buClr>
                <a:schemeClr val="tx1"/>
              </a:buClr>
              <a:buSzPct val="90000"/>
              <a:buFont typeface="Wingdings" panose="05000000000000000000" pitchFamily="2" charset="2"/>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49" indent="-223963">
              <a:buClr>
                <a:schemeClr val="tx1"/>
              </a:buClr>
              <a:buSzPct val="90000"/>
              <a:buFont typeface="Wingdings" panose="05000000000000000000" pitchFamily="2" charset="2"/>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981320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420606845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95475518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76554325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90439147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95496163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19342809"/>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21060602"/>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041367357"/>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905485191"/>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04128495"/>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655233"/>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69235441"/>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89215801"/>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17328799"/>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44095850"/>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33858704"/>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86682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46867817"/>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2929473663"/>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415074161"/>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419673025"/>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416987944"/>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448615316"/>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858233181"/>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1311689282"/>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3420774762"/>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0021085"/>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6422429"/>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1805423"/>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945544"/>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9646630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3277344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105680466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66191695"/>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803327927"/>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3271812"/>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8" y="474236"/>
            <a:ext cx="1775047"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7670" y="440492"/>
            <a:ext cx="2870723" cy="1318654"/>
          </a:xfrm>
          <a:prstGeom prst="rect">
            <a:avLst/>
          </a:prstGeom>
        </p:spPr>
      </p:pic>
    </p:spTree>
    <p:extLst>
      <p:ext uri="{BB962C8B-B14F-4D97-AF65-F5344CB8AC3E}">
        <p14:creationId xmlns:p14="http://schemas.microsoft.com/office/powerpoint/2010/main" val="344898037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0"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18" name="Rectangle 17"/>
          <p:cNvSpPr/>
          <p:nvPr userDrawn="1"/>
        </p:nvSpPr>
        <p:spPr bwMode="gray">
          <a:xfrm>
            <a:off x="269169" y="2084172"/>
            <a:ext cx="5899926"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2084172"/>
            <a:ext cx="5901482" cy="206206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4146242"/>
            <a:ext cx="5899926" cy="1524136"/>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207" y="6061767"/>
            <a:ext cx="1522007" cy="326167"/>
          </a:xfrm>
          <a:prstGeom prst="rect">
            <a:avLst/>
          </a:prstGeom>
        </p:spPr>
      </p:pic>
    </p:spTree>
    <p:extLst>
      <p:ext uri="{BB962C8B-B14F-4D97-AF65-F5344CB8AC3E}">
        <p14:creationId xmlns:p14="http://schemas.microsoft.com/office/powerpoint/2010/main" val="1260102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5" name="Text Placeholder 4"/>
          <p:cNvSpPr>
            <a:spLocks noGrp="1"/>
          </p:cNvSpPr>
          <p:nvPr>
            <p:ph type="body" sz="quarter" idx="12" hasCustomPrompt="1"/>
          </p:nvPr>
        </p:nvSpPr>
        <p:spPr>
          <a:xfrm>
            <a:off x="271035" y="3877272"/>
            <a:ext cx="6271784" cy="1794661"/>
          </a:xfrm>
          <a:noFill/>
        </p:spPr>
        <p:txBody>
          <a:bodyPr lIns="146304" tIns="109728" rIns="146304" bIns="109728">
            <a:noAutofit/>
          </a:bodyPr>
          <a:lstStyle>
            <a:lvl1pPr marL="0" indent="0">
              <a:spcBef>
                <a:spcPts val="0"/>
              </a:spcBef>
              <a:buNone/>
              <a:defRPr sz="3526"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4" y="2075840"/>
            <a:ext cx="8065659"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7" y="6061767"/>
            <a:ext cx="1522007" cy="326167"/>
          </a:xfrm>
          <a:prstGeom prst="rect">
            <a:avLst/>
          </a:prstGeom>
        </p:spPr>
      </p:pic>
    </p:spTree>
    <p:extLst>
      <p:ext uri="{BB962C8B-B14F-4D97-AF65-F5344CB8AC3E}">
        <p14:creationId xmlns:p14="http://schemas.microsoft.com/office/powerpoint/2010/main" val="37134827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169" y="2084172"/>
            <a:ext cx="9973878"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065660" cy="1793090"/>
          </a:xfrm>
          <a:noFill/>
        </p:spPr>
        <p:txBody>
          <a:bodyPr lIns="146304" tIns="91440" rIns="146304" bIns="91440" anchor="t" anchorCtr="0"/>
          <a:lstStyle>
            <a:lvl1pPr>
              <a:defRPr sz="5879"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2" y="3878574"/>
            <a:ext cx="8065661" cy="1792326"/>
          </a:xfrm>
          <a:noFill/>
        </p:spPr>
        <p:txBody>
          <a:bodyPr lIns="146304" tIns="109728" rIns="146304" bIns="109728">
            <a:noAutofit/>
          </a:bodyPr>
          <a:lstStyle>
            <a:lvl1pPr marL="0" indent="0">
              <a:spcBef>
                <a:spcPts val="0"/>
              </a:spcBef>
              <a:buNone/>
              <a:defRPr sz="3526"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49207" y="6061767"/>
            <a:ext cx="1522007" cy="326167"/>
          </a:xfrm>
          <a:prstGeom prst="rect">
            <a:avLst/>
          </a:prstGeom>
        </p:spPr>
      </p:pic>
    </p:spTree>
    <p:extLst>
      <p:ext uri="{BB962C8B-B14F-4D97-AF65-F5344CB8AC3E}">
        <p14:creationId xmlns:p14="http://schemas.microsoft.com/office/powerpoint/2010/main" val="33472364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336382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2927399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2"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20655502"/>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2"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55690797"/>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611929741"/>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617917731"/>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7"/>
            <a:ext cx="11652805" cy="2018835"/>
          </a:xfrm>
        </p:spPr>
        <p:txBody>
          <a:bodyPr/>
          <a:lstStyle>
            <a:lvl1pPr marL="0" indent="0">
              <a:buNone/>
              <a:defRPr/>
            </a:lvl1pPr>
            <a:lvl2pPr marL="27995" indent="0">
              <a:buNone/>
              <a:defRPr sz="1959"/>
            </a:lvl2pPr>
            <a:lvl3pPr marL="219297" indent="0">
              <a:buNone/>
              <a:defRPr sz="1959"/>
            </a:lvl3pPr>
            <a:lvl4pPr marL="466588" indent="0">
              <a:buNone/>
              <a:defRPr sz="1763"/>
            </a:lvl4pPr>
            <a:lvl5pPr marL="724766" indent="0">
              <a:buNone/>
              <a:defRPr sz="176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8658174"/>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7"/>
            <a:ext cx="11652805" cy="2018835"/>
          </a:xfrm>
        </p:spPr>
        <p:txBody>
          <a:bodyPr/>
          <a:lstStyle>
            <a:lvl1pPr marL="0" indent="0">
              <a:buNone/>
              <a:defRPr>
                <a:gradFill>
                  <a:gsLst>
                    <a:gs pos="2920">
                      <a:schemeClr val="tx1"/>
                    </a:gs>
                    <a:gs pos="100000">
                      <a:schemeClr val="tx1"/>
                    </a:gs>
                  </a:gsLst>
                  <a:lin ang="5400000" scaled="0"/>
                </a:gradFill>
              </a:defRPr>
            </a:lvl1pPr>
            <a:lvl2pPr marL="27995" indent="0">
              <a:buNone/>
              <a:defRPr sz="1959"/>
            </a:lvl2pPr>
            <a:lvl3pPr marL="219297" indent="0">
              <a:buNone/>
              <a:defRPr sz="1959"/>
            </a:lvl3pPr>
            <a:lvl4pPr marL="466588" indent="0">
              <a:buNone/>
              <a:defRPr sz="1763"/>
            </a:lvl4pPr>
            <a:lvl5pPr marL="724766" indent="0">
              <a:buNone/>
              <a:defRPr sz="176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967985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1"/>
            </a:lvl3pPr>
            <a:lvl4pPr>
              <a:defRPr sz="1959"/>
            </a:lvl4pPr>
            <a:lvl5pPr>
              <a:defRPr sz="195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04567967"/>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1"/>
            </a:lvl3pPr>
            <a:lvl4pPr>
              <a:defRPr sz="1959"/>
            </a:lvl4pPr>
            <a:lvl5pPr>
              <a:defRPr sz="195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62419902"/>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9143"/>
          </a:xfrm>
        </p:spPr>
        <p:txBody>
          <a:bodyPr wrap="square">
            <a:spAutoFit/>
          </a:bodyPr>
          <a:lstStyle>
            <a:lvl1pPr marL="0" indent="0">
              <a:spcBef>
                <a:spcPts val="1200"/>
              </a:spcBef>
              <a:buClr>
                <a:schemeClr val="tx1"/>
              </a:buClr>
              <a:buFont typeface="Wingdings" pitchFamily="2" charset="2"/>
              <a:buNone/>
              <a:defRPr sz="3526"/>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489143"/>
          </a:xfrm>
        </p:spPr>
        <p:txBody>
          <a:bodyPr wrap="square">
            <a:spAutoFit/>
          </a:bodyPr>
          <a:lstStyle>
            <a:lvl1pPr marL="0" indent="0">
              <a:spcBef>
                <a:spcPts val="1200"/>
              </a:spcBef>
              <a:buClr>
                <a:schemeClr val="tx1"/>
              </a:buClr>
              <a:buFont typeface="Wingdings" pitchFamily="2" charset="2"/>
              <a:buNone/>
              <a:defRPr sz="3526"/>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63376842"/>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0" indent="0">
              <a:spcBef>
                <a:spcPts val="1200"/>
              </a:spcBef>
              <a:buClr>
                <a:schemeClr val="tx1"/>
              </a:buClr>
              <a:buFont typeface="Wingdings" pitchFamily="2" charset="2"/>
              <a:buNone/>
              <a:defRPr sz="3526">
                <a:solidFill>
                  <a:schemeClr val="tx1"/>
                </a:solidFill>
              </a:defRPr>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486578"/>
          </a:xfrm>
        </p:spPr>
        <p:txBody>
          <a:bodyPr wrap="square">
            <a:spAutoFit/>
          </a:bodyPr>
          <a:lstStyle>
            <a:lvl1pPr marL="0" indent="0">
              <a:spcBef>
                <a:spcPts val="1200"/>
              </a:spcBef>
              <a:buClr>
                <a:schemeClr val="tx1"/>
              </a:buClr>
              <a:buFont typeface="Wingdings" pitchFamily="2" charset="2"/>
              <a:buNone/>
              <a:defRPr sz="3526">
                <a:solidFill>
                  <a:schemeClr val="tx1"/>
                </a:solidFill>
              </a:defRPr>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66137208"/>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552967"/>
          </a:xfrm>
        </p:spPr>
        <p:txBody>
          <a:bodyPr wrap="square">
            <a:spAutoFit/>
          </a:bodyPr>
          <a:lstStyle>
            <a:lvl1pPr marL="281508" indent="-281508">
              <a:spcBef>
                <a:spcPts val="1200"/>
              </a:spcBef>
              <a:buClr>
                <a:schemeClr val="tx1"/>
              </a:buClr>
              <a:buFontTx/>
              <a:buBlip>
                <a:blip r:embed="rId2"/>
              </a:buBlip>
              <a:defRPr sz="3526"/>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552967"/>
          </a:xfrm>
        </p:spPr>
        <p:txBody>
          <a:bodyPr wrap="square">
            <a:spAutoFit/>
          </a:bodyPr>
          <a:lstStyle>
            <a:lvl1pPr marL="281508" indent="-281508">
              <a:spcBef>
                <a:spcPts val="1200"/>
              </a:spcBef>
              <a:buClr>
                <a:schemeClr val="tx1"/>
              </a:buClr>
              <a:buFontTx/>
              <a:buBlip>
                <a:blip r:embed="rId2"/>
              </a:buBlip>
              <a:defRPr sz="3526"/>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8952984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552967"/>
          </a:xfrm>
        </p:spPr>
        <p:txBody>
          <a:bodyPr wrap="square">
            <a:spAutoFit/>
          </a:bodyPr>
          <a:lstStyle>
            <a:lvl1pPr marL="281508" indent="-281508">
              <a:spcBef>
                <a:spcPts val="1200"/>
              </a:spcBef>
              <a:buClr>
                <a:schemeClr val="tx2"/>
              </a:buClr>
              <a:buFontTx/>
              <a:buBlip>
                <a:blip r:embed="rId2"/>
              </a:buBlip>
              <a:defRPr sz="3526">
                <a:solidFill>
                  <a:schemeClr val="tx1"/>
                </a:solidFill>
              </a:defRPr>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552967"/>
          </a:xfrm>
        </p:spPr>
        <p:txBody>
          <a:bodyPr wrap="square">
            <a:spAutoFit/>
          </a:bodyPr>
          <a:lstStyle>
            <a:lvl1pPr marL="281508" indent="-281508">
              <a:spcBef>
                <a:spcPts val="1200"/>
              </a:spcBef>
              <a:buClr>
                <a:schemeClr val="tx2"/>
              </a:buClr>
              <a:buFontTx/>
              <a:buBlip>
                <a:blip r:embed="rId2"/>
              </a:buBlip>
              <a:defRPr sz="3526">
                <a:solidFill>
                  <a:schemeClr val="tx1"/>
                </a:solidFill>
              </a:defRPr>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0725656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85845873"/>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50" y="1187622"/>
            <a:ext cx="11652805" cy="899665"/>
          </a:xfrm>
        </p:spPr>
        <p:txBody>
          <a:bodyPr/>
          <a:lstStyle>
            <a:lvl1pPr>
              <a:defRPr sz="7054" baseline="0"/>
            </a:lvl1pPr>
          </a:lstStyle>
          <a:p>
            <a:r>
              <a:rPr lang="en-US" smtClean="0"/>
              <a:t>Click to edit Master title style</a:t>
            </a:r>
            <a:endParaRPr lang="en-US" dirty="0"/>
          </a:p>
        </p:txBody>
      </p:sp>
    </p:spTree>
    <p:extLst>
      <p:ext uri="{BB962C8B-B14F-4D97-AF65-F5344CB8AC3E}">
        <p14:creationId xmlns:p14="http://schemas.microsoft.com/office/powerpoint/2010/main" val="2351757983"/>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0" cy="1793104"/>
          </a:xfrm>
        </p:spPr>
        <p:txBody>
          <a:bodyPr/>
          <a:lstStyle>
            <a:lvl1pPr>
              <a:defRPr sz="5879" baseline="0"/>
            </a:lvl1pPr>
          </a:lstStyle>
          <a:p>
            <a:r>
              <a:rPr lang="en-US" smtClean="0"/>
              <a:t>Click to edit Master title style</a:t>
            </a:r>
            <a:endParaRPr lang="en-US" dirty="0"/>
          </a:p>
        </p:txBody>
      </p:sp>
    </p:spTree>
    <p:extLst>
      <p:ext uri="{BB962C8B-B14F-4D97-AF65-F5344CB8AC3E}">
        <p14:creationId xmlns:p14="http://schemas.microsoft.com/office/powerpoint/2010/main" val="169262636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0" cy="1793104"/>
          </a:xfrm>
        </p:spPr>
        <p:txBody>
          <a:bodyPr/>
          <a:lstStyle>
            <a:lvl1pPr>
              <a:defRPr sz="5879" baseline="0"/>
            </a:lvl1pPr>
          </a:lstStyle>
          <a:p>
            <a:r>
              <a:rPr lang="en-US" smtClean="0"/>
              <a:t>Click to edit Master title style</a:t>
            </a:r>
            <a:endParaRPr lang="en-US" dirty="0"/>
          </a:p>
        </p:txBody>
      </p:sp>
    </p:spTree>
    <p:extLst>
      <p:ext uri="{BB962C8B-B14F-4D97-AF65-F5344CB8AC3E}">
        <p14:creationId xmlns:p14="http://schemas.microsoft.com/office/powerpoint/2010/main" val="2010492953"/>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2" y="1178350"/>
            <a:ext cx="9858104" cy="899665"/>
          </a:xfrm>
        </p:spPr>
        <p:txBody>
          <a:bodyPr/>
          <a:lstStyle>
            <a:lvl1pPr marL="228629" indent="-228629">
              <a:defRPr sz="5879"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4"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9249331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2" y="2084174"/>
            <a:ext cx="9858104" cy="899665"/>
          </a:xfrm>
        </p:spPr>
        <p:txBody>
          <a:bodyPr/>
          <a:lstStyle>
            <a:lvl1pPr marL="276842" indent="-276842">
              <a:tabLst>
                <a:tab pos="276842" algn="l"/>
              </a:tabLst>
              <a:defRPr sz="5879"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4"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542828893"/>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4"/>
            <a:ext cx="11650488" cy="914360"/>
          </a:xfrm>
        </p:spPr>
        <p:txBody>
          <a:bodyPr/>
          <a:lstStyle>
            <a:lvl1pPr marL="0" indent="0">
              <a:buNone/>
              <a:defRPr sz="5291">
                <a:gradFill>
                  <a:gsLst>
                    <a:gs pos="3333">
                      <a:schemeClr val="tx1"/>
                    </a:gs>
                    <a:gs pos="39000">
                      <a:schemeClr val="tx1"/>
                    </a:gs>
                  </a:gsLst>
                  <a:lin ang="5400000" scaled="0"/>
                </a:gradFill>
              </a:defRPr>
            </a:lvl1pPr>
            <a:lvl2pPr marL="0" indent="0">
              <a:buFontTx/>
              <a:buNone/>
              <a:defRPr sz="1959"/>
            </a:lvl2pPr>
            <a:lvl3pPr marL="223963" indent="0">
              <a:buNone/>
              <a:defRPr/>
            </a:lvl3pPr>
            <a:lvl4pPr marL="447924" indent="0">
              <a:buNone/>
              <a:defRPr/>
            </a:lvl4pPr>
            <a:lvl5pPr marL="671887" indent="0">
              <a:buNone/>
              <a:defRPr/>
            </a:lvl5pPr>
          </a:lstStyle>
          <a:p>
            <a:pPr lvl="0"/>
            <a:r>
              <a:rPr lang="en-US" smtClean="0"/>
              <a:t>Click to edit Master text styles</a:t>
            </a:r>
          </a:p>
        </p:txBody>
      </p:sp>
      <p:sp>
        <p:nvSpPr>
          <p:cNvPr id="4" name="Title 1"/>
          <p:cNvSpPr>
            <a:spLocks noGrp="1"/>
          </p:cNvSpPr>
          <p:nvPr>
            <p:ph type="title"/>
          </p:nvPr>
        </p:nvSpPr>
        <p:spPr>
          <a:xfrm>
            <a:off x="276950" y="1187622"/>
            <a:ext cx="11652805" cy="899665"/>
          </a:xfrm>
        </p:spPr>
        <p:txBody>
          <a:bodyPr/>
          <a:lstStyle>
            <a:lvl1pPr>
              <a:defRPr sz="7054"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536487363"/>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4" name="Title 1"/>
          <p:cNvSpPr>
            <a:spLocks noGrp="1"/>
          </p:cNvSpPr>
          <p:nvPr>
            <p:ph type="title" hasCustomPrompt="1"/>
          </p:nvPr>
        </p:nvSpPr>
        <p:spPr bwMode="invGray">
          <a:xfrm>
            <a:off x="269170" y="2095971"/>
            <a:ext cx="5377148" cy="267785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4" cy="896551"/>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7" y="6061767"/>
            <a:ext cx="1522007"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69095" y="0"/>
            <a:ext cx="6049292"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3471699042"/>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4" name="Title 1"/>
          <p:cNvSpPr>
            <a:spLocks noGrp="1"/>
          </p:cNvSpPr>
          <p:nvPr>
            <p:ph type="title" hasCustomPrompt="1"/>
          </p:nvPr>
        </p:nvSpPr>
        <p:spPr bwMode="invGray">
          <a:xfrm>
            <a:off x="269170" y="2095971"/>
            <a:ext cx="5377148" cy="267785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4" cy="896551"/>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7" y="6061767"/>
            <a:ext cx="1522007"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69095" y="2"/>
            <a:ext cx="6049293" cy="6857999"/>
          </a:xfrm>
          <a:prstGeom prst="rect">
            <a:avLst/>
          </a:prstGeom>
        </p:spPr>
      </p:pic>
    </p:spTree>
    <p:extLst>
      <p:ext uri="{BB962C8B-B14F-4D97-AF65-F5344CB8AC3E}">
        <p14:creationId xmlns:p14="http://schemas.microsoft.com/office/powerpoint/2010/main" val="1801218077"/>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862053"/>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5657134"/>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6643277"/>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8056872"/>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619" indent="-284619">
              <a:buClr>
                <a:schemeClr val="tx1"/>
              </a:buClr>
              <a:buSzPct val="90000"/>
              <a:buFont typeface="Wingdings" panose="05000000000000000000" pitchFamily="2" charset="2"/>
              <a:buChar char="§"/>
              <a:defRPr sz="352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06" indent="-275287">
              <a:buClr>
                <a:schemeClr val="tx1"/>
              </a:buClr>
              <a:buSzPct val="90000"/>
              <a:buFont typeface="Wingdings" panose="05000000000000000000" pitchFamily="2" charset="2"/>
              <a:buChar char="§"/>
              <a:defRPr sz="31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25" indent="-284619">
              <a:buClr>
                <a:schemeClr val="tx1"/>
              </a:buClr>
              <a:buSzPct val="90000"/>
              <a:buFont typeface="Wingdings" panose="05000000000000000000" pitchFamily="2" charset="2"/>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86" indent="-223963">
              <a:buClr>
                <a:schemeClr val="tx1"/>
              </a:buClr>
              <a:buSzPct val="90000"/>
              <a:buFont typeface="Wingdings" panose="05000000000000000000" pitchFamily="2" charset="2"/>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49" indent="-223963">
              <a:buClr>
                <a:schemeClr val="tx1"/>
              </a:buClr>
              <a:buSzPct val="90000"/>
              <a:buFont typeface="Wingdings" panose="05000000000000000000" pitchFamily="2" charset="2"/>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4"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765436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619" indent="-284619">
              <a:buClr>
                <a:schemeClr val="tx1"/>
              </a:buClr>
              <a:buSzPct val="90000"/>
              <a:buFont typeface="Wingdings" panose="05000000000000000000" pitchFamily="2" charset="2"/>
              <a:buChar char="§"/>
              <a:defRPr sz="352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06" indent="-275287">
              <a:buClr>
                <a:schemeClr val="tx1"/>
              </a:buClr>
              <a:buSzPct val="90000"/>
              <a:buFont typeface="Wingdings" panose="05000000000000000000" pitchFamily="2" charset="2"/>
              <a:buChar char="§"/>
              <a:defRPr sz="31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25" indent="-284619">
              <a:buClr>
                <a:schemeClr val="tx1"/>
              </a:buClr>
              <a:buSzPct val="90000"/>
              <a:buFont typeface="Wingdings" panose="05000000000000000000" pitchFamily="2" charset="2"/>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86" indent="-223963">
              <a:buClr>
                <a:schemeClr val="tx1"/>
              </a:buClr>
              <a:buSzPct val="90000"/>
              <a:buFont typeface="Wingdings" panose="05000000000000000000" pitchFamily="2" charset="2"/>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49" indent="-223963">
              <a:buClr>
                <a:schemeClr val="tx1"/>
              </a:buClr>
              <a:buSzPct val="90000"/>
              <a:buFont typeface="Wingdings" panose="05000000000000000000" pitchFamily="2" charset="2"/>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761691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3057138763"/>
      </p:ext>
    </p:extLst>
  </p:cSld>
  <p:clrMapOvr>
    <a:masterClrMapping/>
  </p:clrMapOvr>
  <p:transition>
    <p:fade/>
  </p:transition>
  <p:timing>
    <p:tnLst>
      <p:par>
        <p:cTn id="1" dur="indefinite" restart="never" nodeType="tmRoot"/>
      </p:par>
    </p:tnLst>
  </p:timing>
  <p:hf hdr="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3550461428"/>
      </p:ext>
    </p:extLst>
  </p:cSld>
  <p:clrMapOvr>
    <a:masterClrMapping/>
  </p:clrMapOvr>
  <p:transition>
    <p:fade/>
  </p:transition>
  <p:timing>
    <p:tnLst>
      <p:par>
        <p:cTn id="1" dur="indefinite" restart="never" nodeType="tmRoot"/>
      </p:par>
    </p:tnLst>
  </p:timing>
  <p:hf hdr="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67964" y="424446"/>
            <a:ext cx="10052322" cy="1168379"/>
          </a:xfrm>
          <a:prstGeom prst="rect">
            <a:avLst/>
          </a:prstGeom>
        </p:spPr>
        <p:txBody>
          <a:bodyPr anchor="b"/>
          <a:lstStyle>
            <a:lvl1pPr marL="0" indent="0" algn="l" defTabSz="914001" rtl="0" eaLnBrk="1" latinLnBrk="0" hangingPunct="1">
              <a:lnSpc>
                <a:spcPct val="90000"/>
              </a:lnSpc>
              <a:spcBef>
                <a:spcPct val="20000"/>
              </a:spcBef>
              <a:buClr>
                <a:srgbClr val="00DCFF"/>
              </a:buClr>
              <a:buSzPct val="90000"/>
              <a:buFont typeface="Arial" pitchFamily="34" charset="0"/>
              <a:buNone/>
              <a:defRPr lang="en-US" sz="4199" kern="1200" spc="-150"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57363" y="1907084"/>
            <a:ext cx="8196262" cy="4379416"/>
          </a:xfrm>
          <a:prstGeom prst="rect">
            <a:avLst/>
          </a:prstGeom>
        </p:spPr>
        <p:txBody>
          <a:bodyPr/>
          <a:lstStyle>
            <a:lvl1pPr marL="0" indent="0">
              <a:spcBef>
                <a:spcPts val="1600"/>
              </a:spcBef>
              <a:buNone/>
              <a:defRPr sz="2399" baseline="0">
                <a:solidFill>
                  <a:schemeClr val="bg1"/>
                </a:solidFill>
              </a:defRPr>
            </a:lvl1pPr>
            <a:lvl2pPr>
              <a:defRPr sz="2399">
                <a:solidFill>
                  <a:srgbClr val="83B800">
                    <a:alpha val="99000"/>
                  </a:srgbClr>
                </a:solidFill>
              </a:defRPr>
            </a:lvl2pPr>
            <a:lvl3pPr>
              <a:defRPr sz="2399">
                <a:solidFill>
                  <a:srgbClr val="83B800">
                    <a:alpha val="99000"/>
                  </a:srgbClr>
                </a:solidFill>
              </a:defRPr>
            </a:lvl3pPr>
            <a:lvl4pPr>
              <a:defRPr sz="2399">
                <a:solidFill>
                  <a:srgbClr val="83B800">
                    <a:alpha val="99000"/>
                  </a:srgbClr>
                </a:solidFill>
              </a:defRPr>
            </a:lvl4pPr>
            <a:lvl5pPr>
              <a:defRPr sz="2399">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1856290151"/>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180407" y="1645920"/>
            <a:ext cx="10775031" cy="4640580"/>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2756" y="157943"/>
            <a:ext cx="11722682" cy="1205345"/>
          </a:xfrm>
          <a:prstGeom prst="rect">
            <a:avLst/>
          </a:prstGeom>
        </p:spPr>
        <p:txBody>
          <a:bodyPr/>
          <a:lstStyle>
            <a:lvl1pPr>
              <a:defRPr sz="3999">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2821693332"/>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137910410"/>
      </p:ext>
    </p:extLst>
  </p:cSld>
  <p:clrMapOvr>
    <a:masterClrMapping/>
  </p:clrMapOvr>
  <p:transition>
    <p:fade/>
  </p:transition>
  <p:timing>
    <p:tnLst>
      <p:par>
        <p:cTn id="1" dur="indefinite" restart="never" nodeType="tmRoot"/>
      </p:par>
    </p:tnLst>
  </p:timing>
  <p:hf hdr="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2053262"/>
      </p:ext>
    </p:extLst>
  </p:cSld>
  <p:clrMapOvr>
    <a:masterClrMapping/>
  </p:clrMapOvr>
  <p:transition>
    <p:fade/>
  </p:transition>
  <p:timing>
    <p:tnLst>
      <p:par>
        <p:cTn id="1" dur="indefinite" restart="never" nodeType="tmRoot"/>
      </p:par>
    </p:tnLst>
  </p:timing>
  <p:hf hdr="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986130779"/>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301568775"/>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171" y="289512"/>
            <a:ext cx="11652805" cy="89966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7"/>
            <a:ext cx="11652805" cy="2018835"/>
          </a:xfrm>
          <a:prstGeom prst="rect">
            <a:avLst/>
          </a:prstGeom>
        </p:spPr>
        <p:txBody>
          <a:bodyPr/>
          <a:lstStyle>
            <a:lvl1pPr marL="0" indent="0">
              <a:buNone/>
              <a:defRPr>
                <a:gradFill>
                  <a:gsLst>
                    <a:gs pos="2920">
                      <a:schemeClr val="tx2"/>
                    </a:gs>
                    <a:gs pos="39000">
                      <a:schemeClr val="tx2"/>
                    </a:gs>
                  </a:gsLst>
                  <a:lin ang="5400000" scaled="0"/>
                </a:gradFill>
              </a:defRPr>
            </a:lvl1pPr>
            <a:lvl2pPr marL="27995" indent="0">
              <a:buNone/>
              <a:defRPr sz="1959"/>
            </a:lvl2pPr>
            <a:lvl3pPr marL="219297" indent="0">
              <a:buNone/>
              <a:defRPr sz="1959"/>
            </a:lvl3pPr>
            <a:lvl4pPr marL="466588" indent="0">
              <a:buNone/>
              <a:defRPr sz="1763"/>
            </a:lvl4pPr>
            <a:lvl5pPr marL="724766" indent="0">
              <a:buNone/>
              <a:defRPr sz="176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77391405"/>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41813490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9832915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3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28284218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4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42863122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5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4705046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8" y="474236"/>
            <a:ext cx="1775047"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7670" y="440492"/>
            <a:ext cx="2870723" cy="1318654"/>
          </a:xfrm>
          <a:prstGeom prst="rect">
            <a:avLst/>
          </a:prstGeom>
        </p:spPr>
      </p:pic>
    </p:spTree>
    <p:extLst>
      <p:ext uri="{BB962C8B-B14F-4D97-AF65-F5344CB8AC3E}">
        <p14:creationId xmlns:p14="http://schemas.microsoft.com/office/powerpoint/2010/main" val="165634471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0"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18" name="Rectangle 17"/>
          <p:cNvSpPr/>
          <p:nvPr userDrawn="1"/>
        </p:nvSpPr>
        <p:spPr bwMode="gray">
          <a:xfrm>
            <a:off x="269169" y="2084172"/>
            <a:ext cx="5899926"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2084172"/>
            <a:ext cx="5901482" cy="206206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4146242"/>
            <a:ext cx="5899926" cy="1524136"/>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207" y="6061767"/>
            <a:ext cx="1522007" cy="326167"/>
          </a:xfrm>
          <a:prstGeom prst="rect">
            <a:avLst/>
          </a:prstGeom>
        </p:spPr>
      </p:pic>
    </p:spTree>
    <p:extLst>
      <p:ext uri="{BB962C8B-B14F-4D97-AF65-F5344CB8AC3E}">
        <p14:creationId xmlns:p14="http://schemas.microsoft.com/office/powerpoint/2010/main" val="12130308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5" name="Text Placeholder 4"/>
          <p:cNvSpPr>
            <a:spLocks noGrp="1"/>
          </p:cNvSpPr>
          <p:nvPr>
            <p:ph type="body" sz="quarter" idx="12" hasCustomPrompt="1"/>
          </p:nvPr>
        </p:nvSpPr>
        <p:spPr>
          <a:xfrm>
            <a:off x="271035" y="3877272"/>
            <a:ext cx="6271784" cy="1794661"/>
          </a:xfrm>
          <a:noFill/>
        </p:spPr>
        <p:txBody>
          <a:bodyPr lIns="146304" tIns="109728" rIns="146304" bIns="109728">
            <a:noAutofit/>
          </a:bodyPr>
          <a:lstStyle>
            <a:lvl1pPr marL="0" indent="0">
              <a:spcBef>
                <a:spcPts val="0"/>
              </a:spcBef>
              <a:buNone/>
              <a:defRPr sz="3526"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4" y="2075840"/>
            <a:ext cx="8065659"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7" y="6061767"/>
            <a:ext cx="1522007" cy="326167"/>
          </a:xfrm>
          <a:prstGeom prst="rect">
            <a:avLst/>
          </a:prstGeom>
        </p:spPr>
      </p:pic>
    </p:spTree>
    <p:extLst>
      <p:ext uri="{BB962C8B-B14F-4D97-AF65-F5344CB8AC3E}">
        <p14:creationId xmlns:p14="http://schemas.microsoft.com/office/powerpoint/2010/main" val="32431378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169" y="2084172"/>
            <a:ext cx="9973878"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065660" cy="1793090"/>
          </a:xfrm>
          <a:noFill/>
        </p:spPr>
        <p:txBody>
          <a:bodyPr lIns="146304" tIns="91440" rIns="146304" bIns="91440" anchor="t" anchorCtr="0"/>
          <a:lstStyle>
            <a:lvl1pPr>
              <a:defRPr sz="5879"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2" y="3878574"/>
            <a:ext cx="8065661" cy="1792326"/>
          </a:xfrm>
          <a:noFill/>
        </p:spPr>
        <p:txBody>
          <a:bodyPr lIns="146304" tIns="109728" rIns="146304" bIns="109728">
            <a:noAutofit/>
          </a:bodyPr>
          <a:lstStyle>
            <a:lvl1pPr marL="0" indent="0">
              <a:spcBef>
                <a:spcPts val="0"/>
              </a:spcBef>
              <a:buNone/>
              <a:defRPr sz="3526"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49207" y="6061767"/>
            <a:ext cx="1522007" cy="326167"/>
          </a:xfrm>
          <a:prstGeom prst="rect">
            <a:avLst/>
          </a:prstGeom>
        </p:spPr>
      </p:pic>
    </p:spTree>
    <p:extLst>
      <p:ext uri="{BB962C8B-B14F-4D97-AF65-F5344CB8AC3E}">
        <p14:creationId xmlns:p14="http://schemas.microsoft.com/office/powerpoint/2010/main" val="38659323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30419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9483943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2"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77126262"/>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2"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56829572"/>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380033463"/>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882370927"/>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7"/>
            <a:ext cx="11652805" cy="2018835"/>
          </a:xfrm>
        </p:spPr>
        <p:txBody>
          <a:bodyPr/>
          <a:lstStyle>
            <a:lvl1pPr marL="0" indent="0">
              <a:buNone/>
              <a:defRPr/>
            </a:lvl1pPr>
            <a:lvl2pPr marL="27995" indent="0">
              <a:buNone/>
              <a:defRPr sz="1959"/>
            </a:lvl2pPr>
            <a:lvl3pPr marL="219297" indent="0">
              <a:buNone/>
              <a:defRPr sz="1959"/>
            </a:lvl3pPr>
            <a:lvl4pPr marL="466588" indent="0">
              <a:buNone/>
              <a:defRPr sz="1763"/>
            </a:lvl4pPr>
            <a:lvl5pPr marL="724766" indent="0">
              <a:buNone/>
              <a:defRPr sz="176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33528444"/>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7"/>
            <a:ext cx="11652805" cy="2018835"/>
          </a:xfrm>
        </p:spPr>
        <p:txBody>
          <a:bodyPr/>
          <a:lstStyle>
            <a:lvl1pPr marL="0" indent="0">
              <a:buNone/>
              <a:defRPr>
                <a:gradFill>
                  <a:gsLst>
                    <a:gs pos="2920">
                      <a:schemeClr val="tx1"/>
                    </a:gs>
                    <a:gs pos="100000">
                      <a:schemeClr val="tx1"/>
                    </a:gs>
                  </a:gsLst>
                  <a:lin ang="5400000" scaled="0"/>
                </a:gradFill>
              </a:defRPr>
            </a:lvl1pPr>
            <a:lvl2pPr marL="27995" indent="0">
              <a:buNone/>
              <a:defRPr sz="1959"/>
            </a:lvl2pPr>
            <a:lvl3pPr marL="219297" indent="0">
              <a:buNone/>
              <a:defRPr sz="1959"/>
            </a:lvl3pPr>
            <a:lvl4pPr marL="466588" indent="0">
              <a:buNone/>
              <a:defRPr sz="1763"/>
            </a:lvl4pPr>
            <a:lvl5pPr marL="724766" indent="0">
              <a:buNone/>
              <a:defRPr sz="176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24864471"/>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1"/>
            </a:lvl3pPr>
            <a:lvl4pPr>
              <a:defRPr sz="1959"/>
            </a:lvl4pPr>
            <a:lvl5pPr>
              <a:defRPr sz="195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42561666"/>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1"/>
            </a:lvl3pPr>
            <a:lvl4pPr>
              <a:defRPr sz="1959"/>
            </a:lvl4pPr>
            <a:lvl5pPr>
              <a:defRPr sz="195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16620913"/>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9143"/>
          </a:xfrm>
        </p:spPr>
        <p:txBody>
          <a:bodyPr wrap="square">
            <a:spAutoFit/>
          </a:bodyPr>
          <a:lstStyle>
            <a:lvl1pPr marL="0" indent="0">
              <a:spcBef>
                <a:spcPts val="1200"/>
              </a:spcBef>
              <a:buClr>
                <a:schemeClr val="tx1"/>
              </a:buClr>
              <a:buFont typeface="Wingdings" pitchFamily="2" charset="2"/>
              <a:buNone/>
              <a:defRPr sz="3526"/>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489143"/>
          </a:xfrm>
        </p:spPr>
        <p:txBody>
          <a:bodyPr wrap="square">
            <a:spAutoFit/>
          </a:bodyPr>
          <a:lstStyle>
            <a:lvl1pPr marL="0" indent="0">
              <a:spcBef>
                <a:spcPts val="1200"/>
              </a:spcBef>
              <a:buClr>
                <a:schemeClr val="tx1"/>
              </a:buClr>
              <a:buFont typeface="Wingdings" pitchFamily="2" charset="2"/>
              <a:buNone/>
              <a:defRPr sz="3526"/>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22596719"/>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0" indent="0">
              <a:spcBef>
                <a:spcPts val="1200"/>
              </a:spcBef>
              <a:buClr>
                <a:schemeClr val="tx1"/>
              </a:buClr>
              <a:buFont typeface="Wingdings" pitchFamily="2" charset="2"/>
              <a:buNone/>
              <a:defRPr sz="3526">
                <a:solidFill>
                  <a:schemeClr val="tx1"/>
                </a:solidFill>
              </a:defRPr>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486578"/>
          </a:xfrm>
        </p:spPr>
        <p:txBody>
          <a:bodyPr wrap="square">
            <a:spAutoFit/>
          </a:bodyPr>
          <a:lstStyle>
            <a:lvl1pPr marL="0" indent="0">
              <a:spcBef>
                <a:spcPts val="1200"/>
              </a:spcBef>
              <a:buClr>
                <a:schemeClr val="tx1"/>
              </a:buClr>
              <a:buFont typeface="Wingdings" pitchFamily="2" charset="2"/>
              <a:buNone/>
              <a:defRPr sz="3526">
                <a:solidFill>
                  <a:schemeClr val="tx1"/>
                </a:solidFill>
              </a:defRPr>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200188"/>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theme" Target="../theme/theme3.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image" Target="../media/image4.png"/><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theme" Target="../theme/theme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34" Type="http://schemas.openxmlformats.org/officeDocument/2006/relationships/theme" Target="../theme/theme5.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33" Type="http://schemas.openxmlformats.org/officeDocument/2006/relationships/slideLayout" Target="../slideLayouts/slideLayout116.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29" Type="http://schemas.openxmlformats.org/officeDocument/2006/relationships/slideLayout" Target="../slideLayouts/slideLayout112.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32" Type="http://schemas.openxmlformats.org/officeDocument/2006/relationships/slideLayout" Target="../slideLayouts/slideLayout115.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36" Type="http://schemas.openxmlformats.org/officeDocument/2006/relationships/image" Target="../media/image4.png"/><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slideLayout" Target="../slideLayouts/slideLayout114.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 Id="rId35"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slideLayout" Target="../slideLayouts/slideLayout142.xml"/><Relationship Id="rId3" Type="http://schemas.openxmlformats.org/officeDocument/2006/relationships/slideLayout" Target="../slideLayouts/slideLayout119.xml"/><Relationship Id="rId21" Type="http://schemas.openxmlformats.org/officeDocument/2006/relationships/slideLayout" Target="../slideLayouts/slideLayout137.xml"/><Relationship Id="rId34" Type="http://schemas.openxmlformats.org/officeDocument/2006/relationships/slideLayout" Target="../slideLayouts/slideLayout150.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slideLayout" Target="../slideLayouts/slideLayout141.xml"/><Relationship Id="rId33" Type="http://schemas.openxmlformats.org/officeDocument/2006/relationships/slideLayout" Target="../slideLayouts/slideLayout149.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29" Type="http://schemas.openxmlformats.org/officeDocument/2006/relationships/slideLayout" Target="../slideLayouts/slideLayout145.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32" Type="http://schemas.openxmlformats.org/officeDocument/2006/relationships/slideLayout" Target="../slideLayouts/slideLayout148.xml"/><Relationship Id="rId37" Type="http://schemas.openxmlformats.org/officeDocument/2006/relationships/image" Target="../media/image4.png"/><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28" Type="http://schemas.openxmlformats.org/officeDocument/2006/relationships/slideLayout" Target="../slideLayouts/slideLayout144.xml"/><Relationship Id="rId36" Type="http://schemas.openxmlformats.org/officeDocument/2006/relationships/image" Target="../media/image3.png"/><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31" Type="http://schemas.openxmlformats.org/officeDocument/2006/relationships/slideLayout" Target="../slideLayouts/slideLayout147.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slideLayout" Target="../slideLayouts/slideLayout143.xml"/><Relationship Id="rId30" Type="http://schemas.openxmlformats.org/officeDocument/2006/relationships/slideLayout" Target="../slideLayouts/slideLayout146.xml"/><Relationship Id="rId35"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5" r:id="rId21"/>
    <p:sldLayoutId id="2147484146" r:id="rId22"/>
    <p:sldLayoutId id="2147484148" r:id="rId23"/>
    <p:sldLayoutId id="2147484267" r:id="rId24"/>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1"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spTree>
    <p:extLst>
      <p:ext uri="{BB962C8B-B14F-4D97-AF65-F5344CB8AC3E}">
        <p14:creationId xmlns:p14="http://schemas.microsoft.com/office/powerpoint/2010/main" val="415178226"/>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 id="2147484162" r:id="rId13"/>
    <p:sldLayoutId id="2147484163" r:id="rId14"/>
    <p:sldLayoutId id="2147484164" r:id="rId15"/>
    <p:sldLayoutId id="2147484165" r:id="rId16"/>
    <p:sldLayoutId id="2147484166" r:id="rId17"/>
    <p:sldLayoutId id="2147484167" r:id="rId18"/>
    <p:sldLayoutId id="2147484168" r:id="rId19"/>
    <p:sldLayoutId id="2147484169" r:id="rId20"/>
    <p:sldLayoutId id="2147484170" r:id="rId21"/>
    <p:sldLayoutId id="2147484171" r:id="rId22"/>
    <p:sldLayoutId id="2147484172" r:id="rId23"/>
    <p:sldLayoutId id="2147484173" r:id="rId24"/>
    <p:sldLayoutId id="2147484174" r:id="rId25"/>
    <p:sldLayoutId id="2147484175" r:id="rId26"/>
    <p:sldLayoutId id="2147484176" r:id="rId27"/>
    <p:sldLayoutId id="2147484177" r:id="rId28"/>
    <p:sldLayoutId id="2147484178" r:id="rId29"/>
    <p:sldLayoutId id="2147484179" r:id="rId30"/>
    <p:sldLayoutId id="2147484180" r:id="rId31"/>
    <p:sldLayoutId id="2147484181" r:id="rId32"/>
    <p:sldLayoutId id="2147484182" r:id="rId33"/>
  </p:sldLayoutIdLst>
  <p:transition>
    <p:fade/>
  </p:transition>
  <p:timing>
    <p:tnLst>
      <p:par>
        <p:cTn id="1" dur="indefinite" restart="never" nodeType="tmRoot"/>
      </p:par>
    </p:tnLst>
  </p:timing>
  <p:txStyles>
    <p:titleStyle>
      <a:lvl1pPr algn="l" defTabSz="913818" rtl="0" eaLnBrk="1" latinLnBrk="0" hangingPunct="1">
        <a:lnSpc>
          <a:spcPct val="90000"/>
        </a:lnSpc>
        <a:spcBef>
          <a:spcPct val="0"/>
        </a:spcBef>
        <a:buNone/>
        <a:defRPr lang="en-US" sz="529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43" marR="0" indent="-33594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3918" kern="1200" spc="0" baseline="0">
          <a:gradFill>
            <a:gsLst>
              <a:gs pos="1250">
                <a:schemeClr val="tx1"/>
              </a:gs>
              <a:gs pos="100000">
                <a:schemeClr val="tx1"/>
              </a:gs>
            </a:gsLst>
            <a:lin ang="5400000" scaled="0"/>
          </a:gradFill>
          <a:latin typeface="+mj-lt"/>
          <a:ea typeface="+mn-ea"/>
          <a:cs typeface="+mn-cs"/>
        </a:defRPr>
      </a:lvl1pPr>
      <a:lvl2pPr marL="572347" marR="0" indent="-236404"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2351" kern="1200" spc="0" baseline="0">
          <a:gradFill>
            <a:gsLst>
              <a:gs pos="1250">
                <a:schemeClr val="tx1"/>
              </a:gs>
              <a:gs pos="100000">
                <a:schemeClr val="tx1"/>
              </a:gs>
            </a:gsLst>
            <a:lin ang="5400000" scaled="0"/>
          </a:gradFill>
          <a:latin typeface="+mn-lt"/>
          <a:ea typeface="+mn-ea"/>
          <a:cs typeface="+mn-cs"/>
        </a:defRPr>
      </a:lvl2pPr>
      <a:lvl3pPr marL="783867"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2351" kern="1200" spc="0" baseline="0">
          <a:gradFill>
            <a:gsLst>
              <a:gs pos="1250">
                <a:schemeClr val="tx1"/>
              </a:gs>
              <a:gs pos="100000">
                <a:schemeClr val="tx1"/>
              </a:gs>
            </a:gsLst>
            <a:lin ang="5400000" scaled="0"/>
          </a:gradFill>
          <a:latin typeface="+mn-lt"/>
          <a:ea typeface="+mn-ea"/>
          <a:cs typeface="+mn-cs"/>
        </a:defRPr>
      </a:lvl3pPr>
      <a:lvl4pPr marL="1007830"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1959" kern="1200" spc="0" baseline="0">
          <a:gradFill>
            <a:gsLst>
              <a:gs pos="1250">
                <a:schemeClr val="tx1"/>
              </a:gs>
              <a:gs pos="100000">
                <a:schemeClr val="tx1"/>
              </a:gs>
            </a:gsLst>
            <a:lin ang="5400000" scaled="0"/>
          </a:gradFill>
          <a:latin typeface="+mn-lt"/>
          <a:ea typeface="+mn-ea"/>
          <a:cs typeface="+mn-cs"/>
        </a:defRPr>
      </a:lvl4pPr>
      <a:lvl5pPr marL="1231792"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1959" kern="1200" spc="0" baseline="0">
          <a:gradFill>
            <a:gsLst>
              <a:gs pos="1250">
                <a:schemeClr val="tx1"/>
              </a:gs>
              <a:gs pos="100000">
                <a:schemeClr val="tx1"/>
              </a:gs>
            </a:gsLst>
            <a:lin ang="5400000" scaled="0"/>
          </a:gradFill>
          <a:latin typeface="+mn-lt"/>
          <a:ea typeface="+mn-ea"/>
          <a:cs typeface="+mn-cs"/>
        </a:defRPr>
      </a:lvl5pPr>
      <a:lvl6pPr marL="251300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91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82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73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818" rtl="0" eaLnBrk="1" latinLnBrk="0" hangingPunct="1">
        <a:defRPr sz="1763" kern="1200">
          <a:solidFill>
            <a:schemeClr val="tx1"/>
          </a:solidFill>
          <a:latin typeface="+mn-lt"/>
          <a:ea typeface="+mn-ea"/>
          <a:cs typeface="+mn-cs"/>
        </a:defRPr>
      </a:lvl1pPr>
      <a:lvl2pPr marL="456909" algn="l" defTabSz="913818" rtl="0" eaLnBrk="1" latinLnBrk="0" hangingPunct="1">
        <a:defRPr sz="1763" kern="1200">
          <a:solidFill>
            <a:schemeClr val="tx1"/>
          </a:solidFill>
          <a:latin typeface="+mn-lt"/>
          <a:ea typeface="+mn-ea"/>
          <a:cs typeface="+mn-cs"/>
        </a:defRPr>
      </a:lvl2pPr>
      <a:lvl3pPr marL="913818" algn="l" defTabSz="913818" rtl="0" eaLnBrk="1" latinLnBrk="0" hangingPunct="1">
        <a:defRPr sz="1763" kern="1200">
          <a:solidFill>
            <a:schemeClr val="tx1"/>
          </a:solidFill>
          <a:latin typeface="+mn-lt"/>
          <a:ea typeface="+mn-ea"/>
          <a:cs typeface="+mn-cs"/>
        </a:defRPr>
      </a:lvl3pPr>
      <a:lvl4pPr marL="1370728" algn="l" defTabSz="913818" rtl="0" eaLnBrk="1" latinLnBrk="0" hangingPunct="1">
        <a:defRPr sz="1763" kern="1200">
          <a:solidFill>
            <a:schemeClr val="tx1"/>
          </a:solidFill>
          <a:latin typeface="+mn-lt"/>
          <a:ea typeface="+mn-ea"/>
          <a:cs typeface="+mn-cs"/>
        </a:defRPr>
      </a:lvl4pPr>
      <a:lvl5pPr marL="1827637" algn="l" defTabSz="913818" rtl="0" eaLnBrk="1" latinLnBrk="0" hangingPunct="1">
        <a:defRPr sz="1763" kern="1200">
          <a:solidFill>
            <a:schemeClr val="tx1"/>
          </a:solidFill>
          <a:latin typeface="+mn-lt"/>
          <a:ea typeface="+mn-ea"/>
          <a:cs typeface="+mn-cs"/>
        </a:defRPr>
      </a:lvl5pPr>
      <a:lvl6pPr marL="2284546" algn="l" defTabSz="913818" rtl="0" eaLnBrk="1" latinLnBrk="0" hangingPunct="1">
        <a:defRPr sz="1763" kern="1200">
          <a:solidFill>
            <a:schemeClr val="tx1"/>
          </a:solidFill>
          <a:latin typeface="+mn-lt"/>
          <a:ea typeface="+mn-ea"/>
          <a:cs typeface="+mn-cs"/>
        </a:defRPr>
      </a:lvl6pPr>
      <a:lvl7pPr marL="2741455" algn="l" defTabSz="913818" rtl="0" eaLnBrk="1" latinLnBrk="0" hangingPunct="1">
        <a:defRPr sz="1763" kern="1200">
          <a:solidFill>
            <a:schemeClr val="tx1"/>
          </a:solidFill>
          <a:latin typeface="+mn-lt"/>
          <a:ea typeface="+mn-ea"/>
          <a:cs typeface="+mn-cs"/>
        </a:defRPr>
      </a:lvl7pPr>
      <a:lvl8pPr marL="3198365" algn="l" defTabSz="913818" rtl="0" eaLnBrk="1" latinLnBrk="0" hangingPunct="1">
        <a:defRPr sz="1763" kern="1200">
          <a:solidFill>
            <a:schemeClr val="tx1"/>
          </a:solidFill>
          <a:latin typeface="+mn-lt"/>
          <a:ea typeface="+mn-ea"/>
          <a:cs typeface="+mn-cs"/>
        </a:defRPr>
      </a:lvl8pPr>
      <a:lvl9pPr marL="3655275" algn="l" defTabSz="913818"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085839" y="6394624"/>
            <a:ext cx="11102987"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
        <p:nvSpPr>
          <p:cNvPr id="3" name="Text Placeholder 6"/>
          <p:cNvSpPr txBox="1">
            <a:spLocks/>
          </p:cNvSpPr>
          <p:nvPr userDrawn="1"/>
        </p:nvSpPr>
        <p:spPr>
          <a:xfrm>
            <a:off x="1085839" y="6394624"/>
            <a:ext cx="11102987"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Tree>
    <p:extLst>
      <p:ext uri="{BB962C8B-B14F-4D97-AF65-F5344CB8AC3E}">
        <p14:creationId xmlns:p14="http://schemas.microsoft.com/office/powerpoint/2010/main" val="2179755558"/>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 id="2147484195" r:id="rId12"/>
    <p:sldLayoutId id="2147484196" r:id="rId13"/>
    <p:sldLayoutId id="2147484197" r:id="rId14"/>
  </p:sldLayoutIdLst>
  <p:transition>
    <p:fade/>
  </p:transition>
  <p:timing>
    <p:tnLst>
      <p:par>
        <p:cTn id="1" dur="indefinite" restart="never" nodeType="tmRoot"/>
      </p:par>
    </p:tnLst>
  </p:timing>
  <p:hf hdr="0"/>
  <p:txStyles>
    <p:titleStyle>
      <a:lvl1pPr algn="l" defTabSz="914001" rtl="0" eaLnBrk="1" latinLnBrk="0" hangingPunct="1">
        <a:lnSpc>
          <a:spcPct val="90000"/>
        </a:lnSpc>
        <a:spcBef>
          <a:spcPct val="0"/>
        </a:spcBef>
        <a:buNone/>
        <a:defRPr lang="en-US" sz="4799" b="0" kern="1200" cap="none" spc="-200"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14001" rtl="0" eaLnBrk="1" latinLnBrk="0" hangingPunct="1">
        <a:lnSpc>
          <a:spcPct val="90000"/>
        </a:lnSpc>
        <a:spcBef>
          <a:spcPct val="20000"/>
        </a:spcBef>
        <a:buClr>
          <a:srgbClr val="00DCFF"/>
        </a:buClr>
        <a:buSzPct val="90000"/>
        <a:buFont typeface="Arial" pitchFamily="34" charset="0"/>
        <a:buNone/>
        <a:defRPr sz="2399" kern="1200">
          <a:solidFill>
            <a:schemeClr val="tx1">
              <a:lumMod val="75000"/>
              <a:lumOff val="25000"/>
              <a:alpha val="99000"/>
            </a:schemeClr>
          </a:solidFill>
          <a:latin typeface="+mn-lt"/>
          <a:ea typeface="+mn-ea"/>
          <a:cs typeface="+mn-cs"/>
        </a:defRPr>
      </a:lvl1pPr>
      <a:lvl2pPr marL="460192" indent="0" algn="l" defTabSz="914001" rtl="0" eaLnBrk="1" latinLnBrk="0" hangingPunct="1">
        <a:lnSpc>
          <a:spcPct val="90000"/>
        </a:lnSpc>
        <a:spcBef>
          <a:spcPct val="20000"/>
        </a:spcBef>
        <a:buClr>
          <a:srgbClr val="00DCFF"/>
        </a:buClr>
        <a:buSzPct val="90000"/>
        <a:buFont typeface="Arial" pitchFamily="34" charset="0"/>
        <a:buNone/>
        <a:defRPr sz="1999" kern="1200">
          <a:solidFill>
            <a:schemeClr val="tx1">
              <a:lumMod val="75000"/>
              <a:lumOff val="25000"/>
              <a:alpha val="99000"/>
            </a:schemeClr>
          </a:solidFill>
          <a:latin typeface="+mn-lt"/>
          <a:ea typeface="+mn-ea"/>
          <a:cs typeface="+mn-cs"/>
        </a:defRPr>
      </a:lvl2pPr>
      <a:lvl3pPr marL="855324" indent="0" algn="l" defTabSz="914001" rtl="0" eaLnBrk="1" latinLnBrk="0" hangingPunct="1">
        <a:lnSpc>
          <a:spcPct val="90000"/>
        </a:lnSpc>
        <a:spcBef>
          <a:spcPct val="20000"/>
        </a:spcBef>
        <a:buClr>
          <a:srgbClr val="00DCFF"/>
        </a:buClr>
        <a:buSzPct val="90000"/>
        <a:buFont typeface="Arial" pitchFamily="34" charset="0"/>
        <a:buNone/>
        <a:defRPr sz="1799" kern="1200">
          <a:solidFill>
            <a:schemeClr val="tx1">
              <a:lumMod val="75000"/>
              <a:lumOff val="25000"/>
              <a:alpha val="99000"/>
            </a:schemeClr>
          </a:solidFill>
          <a:latin typeface="+mn-lt"/>
          <a:ea typeface="+mn-ea"/>
          <a:cs typeface="+mn-cs"/>
        </a:defRPr>
      </a:lvl3pPr>
      <a:lvl4pPr marL="1258390" indent="0" algn="l" defTabSz="914001"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328" indent="0" algn="l" defTabSz="914001"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1"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spTree>
    <p:extLst>
      <p:ext uri="{BB962C8B-B14F-4D97-AF65-F5344CB8AC3E}">
        <p14:creationId xmlns:p14="http://schemas.microsoft.com/office/powerpoint/2010/main" val="806850442"/>
      </p:ext>
    </p:extLst>
  </p:cSld>
  <p:clrMap bg1="dk1" tx1="lt1" bg2="dk2" tx2="lt2" accent1="accent1" accent2="accent2" accent3="accent3" accent4="accent4" accent5="accent5" accent6="accent6" hlink="hlink" folHlink="folHlink"/>
  <p:sldLayoutIdLst>
    <p:sldLayoutId id="2147484199" r:id="rId1"/>
    <p:sldLayoutId id="2147484200" r:id="rId2"/>
    <p:sldLayoutId id="2147484201" r:id="rId3"/>
    <p:sldLayoutId id="2147484202" r:id="rId4"/>
    <p:sldLayoutId id="2147484203" r:id="rId5"/>
    <p:sldLayoutId id="2147484204" r:id="rId6"/>
    <p:sldLayoutId id="2147484205" r:id="rId7"/>
    <p:sldLayoutId id="2147484206" r:id="rId8"/>
    <p:sldLayoutId id="2147484207" r:id="rId9"/>
    <p:sldLayoutId id="2147484208" r:id="rId10"/>
    <p:sldLayoutId id="2147484209" r:id="rId11"/>
    <p:sldLayoutId id="2147484210" r:id="rId12"/>
    <p:sldLayoutId id="2147484211" r:id="rId13"/>
    <p:sldLayoutId id="2147484212" r:id="rId14"/>
    <p:sldLayoutId id="2147484213" r:id="rId15"/>
    <p:sldLayoutId id="2147484214" r:id="rId16"/>
    <p:sldLayoutId id="2147484215" r:id="rId17"/>
    <p:sldLayoutId id="2147484216" r:id="rId18"/>
    <p:sldLayoutId id="2147484217" r:id="rId19"/>
    <p:sldLayoutId id="2147484218" r:id="rId20"/>
    <p:sldLayoutId id="2147484219" r:id="rId21"/>
    <p:sldLayoutId id="2147484220" r:id="rId22"/>
    <p:sldLayoutId id="2147484221" r:id="rId23"/>
    <p:sldLayoutId id="2147484222" r:id="rId24"/>
    <p:sldLayoutId id="2147484223" r:id="rId25"/>
    <p:sldLayoutId id="2147484224" r:id="rId26"/>
    <p:sldLayoutId id="2147484225" r:id="rId27"/>
    <p:sldLayoutId id="2147484226" r:id="rId28"/>
    <p:sldLayoutId id="2147484227" r:id="rId29"/>
    <p:sldLayoutId id="2147484228" r:id="rId30"/>
    <p:sldLayoutId id="2147484229" r:id="rId31"/>
    <p:sldLayoutId id="2147484230" r:id="rId32"/>
    <p:sldLayoutId id="2147484231" r:id="rId33"/>
  </p:sldLayoutIdLst>
  <p:transition>
    <p:fade/>
  </p:transition>
  <p:timing>
    <p:tnLst>
      <p:par>
        <p:cTn id="1" dur="indefinite" restart="never" nodeType="tmRoot"/>
      </p:par>
    </p:tnLst>
  </p:timing>
  <p:txStyles>
    <p:titleStyle>
      <a:lvl1pPr algn="l" defTabSz="913818" rtl="0" eaLnBrk="1" latinLnBrk="0" hangingPunct="1">
        <a:lnSpc>
          <a:spcPct val="90000"/>
        </a:lnSpc>
        <a:spcBef>
          <a:spcPct val="0"/>
        </a:spcBef>
        <a:buNone/>
        <a:defRPr lang="en-US" sz="529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43" marR="0" indent="-33594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3918" kern="1200" spc="0" baseline="0">
          <a:gradFill>
            <a:gsLst>
              <a:gs pos="1250">
                <a:schemeClr val="tx1"/>
              </a:gs>
              <a:gs pos="100000">
                <a:schemeClr val="tx1"/>
              </a:gs>
            </a:gsLst>
            <a:lin ang="5400000" scaled="0"/>
          </a:gradFill>
          <a:latin typeface="+mj-lt"/>
          <a:ea typeface="+mn-ea"/>
          <a:cs typeface="+mn-cs"/>
        </a:defRPr>
      </a:lvl1pPr>
      <a:lvl2pPr marL="572347" marR="0" indent="-236404"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2351" kern="1200" spc="0" baseline="0">
          <a:gradFill>
            <a:gsLst>
              <a:gs pos="1250">
                <a:schemeClr val="tx1"/>
              </a:gs>
              <a:gs pos="100000">
                <a:schemeClr val="tx1"/>
              </a:gs>
            </a:gsLst>
            <a:lin ang="5400000" scaled="0"/>
          </a:gradFill>
          <a:latin typeface="+mn-lt"/>
          <a:ea typeface="+mn-ea"/>
          <a:cs typeface="+mn-cs"/>
        </a:defRPr>
      </a:lvl2pPr>
      <a:lvl3pPr marL="783867"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2351" kern="1200" spc="0" baseline="0">
          <a:gradFill>
            <a:gsLst>
              <a:gs pos="1250">
                <a:schemeClr val="tx1"/>
              </a:gs>
              <a:gs pos="100000">
                <a:schemeClr val="tx1"/>
              </a:gs>
            </a:gsLst>
            <a:lin ang="5400000" scaled="0"/>
          </a:gradFill>
          <a:latin typeface="+mn-lt"/>
          <a:ea typeface="+mn-ea"/>
          <a:cs typeface="+mn-cs"/>
        </a:defRPr>
      </a:lvl3pPr>
      <a:lvl4pPr marL="1007830"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1959" kern="1200" spc="0" baseline="0">
          <a:gradFill>
            <a:gsLst>
              <a:gs pos="1250">
                <a:schemeClr val="tx1"/>
              </a:gs>
              <a:gs pos="100000">
                <a:schemeClr val="tx1"/>
              </a:gs>
            </a:gsLst>
            <a:lin ang="5400000" scaled="0"/>
          </a:gradFill>
          <a:latin typeface="+mn-lt"/>
          <a:ea typeface="+mn-ea"/>
          <a:cs typeface="+mn-cs"/>
        </a:defRPr>
      </a:lvl4pPr>
      <a:lvl5pPr marL="1231792"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1959" kern="1200" spc="0" baseline="0">
          <a:gradFill>
            <a:gsLst>
              <a:gs pos="1250">
                <a:schemeClr val="tx1"/>
              </a:gs>
              <a:gs pos="100000">
                <a:schemeClr val="tx1"/>
              </a:gs>
            </a:gsLst>
            <a:lin ang="5400000" scaled="0"/>
          </a:gradFill>
          <a:latin typeface="+mn-lt"/>
          <a:ea typeface="+mn-ea"/>
          <a:cs typeface="+mn-cs"/>
        </a:defRPr>
      </a:lvl5pPr>
      <a:lvl6pPr marL="251300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91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82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73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818" rtl="0" eaLnBrk="1" latinLnBrk="0" hangingPunct="1">
        <a:defRPr sz="1763" kern="1200">
          <a:solidFill>
            <a:schemeClr val="tx1"/>
          </a:solidFill>
          <a:latin typeface="+mn-lt"/>
          <a:ea typeface="+mn-ea"/>
          <a:cs typeface="+mn-cs"/>
        </a:defRPr>
      </a:lvl1pPr>
      <a:lvl2pPr marL="456909" algn="l" defTabSz="913818" rtl="0" eaLnBrk="1" latinLnBrk="0" hangingPunct="1">
        <a:defRPr sz="1763" kern="1200">
          <a:solidFill>
            <a:schemeClr val="tx1"/>
          </a:solidFill>
          <a:latin typeface="+mn-lt"/>
          <a:ea typeface="+mn-ea"/>
          <a:cs typeface="+mn-cs"/>
        </a:defRPr>
      </a:lvl2pPr>
      <a:lvl3pPr marL="913818" algn="l" defTabSz="913818" rtl="0" eaLnBrk="1" latinLnBrk="0" hangingPunct="1">
        <a:defRPr sz="1763" kern="1200">
          <a:solidFill>
            <a:schemeClr val="tx1"/>
          </a:solidFill>
          <a:latin typeface="+mn-lt"/>
          <a:ea typeface="+mn-ea"/>
          <a:cs typeface="+mn-cs"/>
        </a:defRPr>
      </a:lvl3pPr>
      <a:lvl4pPr marL="1370728" algn="l" defTabSz="913818" rtl="0" eaLnBrk="1" latinLnBrk="0" hangingPunct="1">
        <a:defRPr sz="1763" kern="1200">
          <a:solidFill>
            <a:schemeClr val="tx1"/>
          </a:solidFill>
          <a:latin typeface="+mn-lt"/>
          <a:ea typeface="+mn-ea"/>
          <a:cs typeface="+mn-cs"/>
        </a:defRPr>
      </a:lvl4pPr>
      <a:lvl5pPr marL="1827637" algn="l" defTabSz="913818" rtl="0" eaLnBrk="1" latinLnBrk="0" hangingPunct="1">
        <a:defRPr sz="1763" kern="1200">
          <a:solidFill>
            <a:schemeClr val="tx1"/>
          </a:solidFill>
          <a:latin typeface="+mn-lt"/>
          <a:ea typeface="+mn-ea"/>
          <a:cs typeface="+mn-cs"/>
        </a:defRPr>
      </a:lvl5pPr>
      <a:lvl6pPr marL="2284546" algn="l" defTabSz="913818" rtl="0" eaLnBrk="1" latinLnBrk="0" hangingPunct="1">
        <a:defRPr sz="1763" kern="1200">
          <a:solidFill>
            <a:schemeClr val="tx1"/>
          </a:solidFill>
          <a:latin typeface="+mn-lt"/>
          <a:ea typeface="+mn-ea"/>
          <a:cs typeface="+mn-cs"/>
        </a:defRPr>
      </a:lvl6pPr>
      <a:lvl7pPr marL="2741455" algn="l" defTabSz="913818" rtl="0" eaLnBrk="1" latinLnBrk="0" hangingPunct="1">
        <a:defRPr sz="1763" kern="1200">
          <a:solidFill>
            <a:schemeClr val="tx1"/>
          </a:solidFill>
          <a:latin typeface="+mn-lt"/>
          <a:ea typeface="+mn-ea"/>
          <a:cs typeface="+mn-cs"/>
        </a:defRPr>
      </a:lvl7pPr>
      <a:lvl8pPr marL="3198365" algn="l" defTabSz="913818" rtl="0" eaLnBrk="1" latinLnBrk="0" hangingPunct="1">
        <a:defRPr sz="1763" kern="1200">
          <a:solidFill>
            <a:schemeClr val="tx1"/>
          </a:solidFill>
          <a:latin typeface="+mn-lt"/>
          <a:ea typeface="+mn-ea"/>
          <a:cs typeface="+mn-cs"/>
        </a:defRPr>
      </a:lvl8pPr>
      <a:lvl9pPr marL="3655275" algn="l" defTabSz="913818"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2630882270"/>
      </p:ext>
    </p:extLst>
  </p:cSld>
  <p:clrMap bg1="dk1" tx1="lt1" bg2="dk2" tx2="lt2" accent1="accent1" accent2="accent2" accent3="accent3" accent4="accent4" accent5="accent5" accent6="accent6" hlink="hlink" folHlink="fol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 id="2147484244" r:id="rId12"/>
    <p:sldLayoutId id="2147484245" r:id="rId13"/>
    <p:sldLayoutId id="2147484246" r:id="rId14"/>
    <p:sldLayoutId id="2147484247" r:id="rId15"/>
    <p:sldLayoutId id="2147484248" r:id="rId16"/>
    <p:sldLayoutId id="2147484249" r:id="rId17"/>
    <p:sldLayoutId id="2147484250" r:id="rId18"/>
    <p:sldLayoutId id="2147484251" r:id="rId19"/>
    <p:sldLayoutId id="2147484252" r:id="rId20"/>
    <p:sldLayoutId id="2147484253" r:id="rId21"/>
    <p:sldLayoutId id="2147484254" r:id="rId22"/>
    <p:sldLayoutId id="2147484255" r:id="rId23"/>
    <p:sldLayoutId id="2147484256" r:id="rId24"/>
    <p:sldLayoutId id="2147484257" r:id="rId25"/>
    <p:sldLayoutId id="2147484258" r:id="rId26"/>
    <p:sldLayoutId id="2147484259" r:id="rId27"/>
    <p:sldLayoutId id="2147484260" r:id="rId28"/>
    <p:sldLayoutId id="2147484261" r:id="rId29"/>
    <p:sldLayoutId id="2147484262" r:id="rId30"/>
    <p:sldLayoutId id="2147484263" r:id="rId31"/>
    <p:sldLayoutId id="2147484264" r:id="rId32"/>
    <p:sldLayoutId id="2147484265" r:id="rId33"/>
    <p:sldLayoutId id="2147484266"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7.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7.xm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9.png"/><Relationship Id="rId1" Type="http://schemas.openxmlformats.org/officeDocument/2006/relationships/slideLayout" Target="../slideLayouts/slideLayout17.xml"/><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8.xml"/><Relationship Id="rId4" Type="http://schemas.openxmlformats.org/officeDocument/2006/relationships/image" Target="../media/image66.jpg"/></Relationships>
</file>

<file path=ppt/slides/_rels/slide35.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tackoverflow.com/questions/tagged/ms-office" TargetMode="External"/><Relationship Id="rId7" Type="http://schemas.openxmlformats.org/officeDocument/2006/relationships/hyperlink" Target="http://aka.ms/OfficeDevFeedback" TargetMode="External"/><Relationship Id="rId2" Type="http://schemas.openxmlformats.org/officeDocument/2006/relationships/hyperlink" Target="https://www.yammer.com/itpronetwork" TargetMode="External"/><Relationship Id="rId1" Type="http://schemas.openxmlformats.org/officeDocument/2006/relationships/slideLayout" Target="../slideLayouts/slideLayout24.xml"/><Relationship Id="rId6" Type="http://schemas.openxmlformats.org/officeDocument/2006/relationships/image" Target="../media/image69.png"/><Relationship Id="rId5" Type="http://schemas.openxmlformats.org/officeDocument/2006/relationships/image" Target="../media/image68.emf"/><Relationship Id="rId4" Type="http://schemas.openxmlformats.org/officeDocument/2006/relationships/image" Target="../media/image67.emf"/><Relationship Id="rId9" Type="http://schemas.openxmlformats.org/officeDocument/2006/relationships/image" Target="../media/image7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7.png"/><Relationship Id="rId18" Type="http://schemas.openxmlformats.org/officeDocument/2006/relationships/image" Target="../media/image31.png"/><Relationship Id="rId3" Type="http://schemas.openxmlformats.org/officeDocument/2006/relationships/image" Target="../media/image18.emf"/><Relationship Id="rId7" Type="http://schemas.openxmlformats.org/officeDocument/2006/relationships/image" Target="../media/image22.png"/><Relationship Id="rId12" Type="http://schemas.openxmlformats.org/officeDocument/2006/relationships/image" Target="../media/image26.png"/><Relationship Id="rId17" Type="http://schemas.microsoft.com/office/2007/relationships/hdphoto" Target="../media/hdphoto2.wdp"/><Relationship Id="rId2" Type="http://schemas.openxmlformats.org/officeDocument/2006/relationships/image" Target="../media/image17.png"/><Relationship Id="rId16" Type="http://schemas.openxmlformats.org/officeDocument/2006/relationships/image" Target="../media/image30.png"/><Relationship Id="rId20" Type="http://schemas.openxmlformats.org/officeDocument/2006/relationships/image" Target="../media/image33.png"/><Relationship Id="rId1" Type="http://schemas.openxmlformats.org/officeDocument/2006/relationships/slideLayout" Target="../slideLayouts/slideLayout134.xml"/><Relationship Id="rId6" Type="http://schemas.openxmlformats.org/officeDocument/2006/relationships/image" Target="../media/image21.png"/><Relationship Id="rId11" Type="http://schemas.openxmlformats.org/officeDocument/2006/relationships/image" Target="../media/image25.png"/><Relationship Id="rId5" Type="http://schemas.openxmlformats.org/officeDocument/2006/relationships/image" Target="../media/image20.emf"/><Relationship Id="rId15" Type="http://schemas.openxmlformats.org/officeDocument/2006/relationships/image" Target="../media/image29.png"/><Relationship Id="rId10" Type="http://schemas.microsoft.com/office/2007/relationships/hdphoto" Target="../media/hdphoto1.wdp"/><Relationship Id="rId19" Type="http://schemas.openxmlformats.org/officeDocument/2006/relationships/image" Target="../media/image32.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hyperlink" Target="http://msopentech.com/apache-cordova"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www.visualstudio.com/en-us/explore/cordova-vs.aspx" TargetMode="External"/><Relationship Id="rId2" Type="http://schemas.openxmlformats.org/officeDocument/2006/relationships/hyperlink" Target="http://msdn.microsoft.com/en-us/library/dn757054.aspx" TargetMode="External"/><Relationship Id="rId1" Type="http://schemas.openxmlformats.org/officeDocument/2006/relationships/slideLayout" Target="../slideLayouts/slideLayout6.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19112" y="1082567"/>
            <a:ext cx="11326047" cy="5639998"/>
            <a:chOff x="1186106" y="1646748"/>
            <a:chExt cx="10701094" cy="5075816"/>
          </a:xfrm>
        </p:grpSpPr>
        <p:pic>
          <p:nvPicPr>
            <p:cNvPr id="2" name="Picture 1"/>
            <p:cNvPicPr>
              <a:picLocks noChangeAspect="1"/>
            </p:cNvPicPr>
            <p:nvPr/>
          </p:nvPicPr>
          <p:blipFill>
            <a:blip r:embed="rId2"/>
            <a:stretch>
              <a:fillRect/>
            </a:stretch>
          </p:blipFill>
          <p:spPr>
            <a:xfrm>
              <a:off x="1186106" y="1646748"/>
              <a:ext cx="7390335" cy="3007530"/>
            </a:xfrm>
            <a:prstGeom prst="rect">
              <a:avLst/>
            </a:prstGeom>
            <a:ln>
              <a:solidFill>
                <a:schemeClr val="bg1">
                  <a:lumMod val="50000"/>
                </a:schemeClr>
              </a:solidFill>
            </a:ln>
          </p:spPr>
        </p:pic>
        <p:pic>
          <p:nvPicPr>
            <p:cNvPr id="3" name="Picture 2"/>
            <p:cNvPicPr>
              <a:picLocks noChangeAspect="1"/>
            </p:cNvPicPr>
            <p:nvPr/>
          </p:nvPicPr>
          <p:blipFill>
            <a:blip r:embed="rId3"/>
            <a:stretch>
              <a:fillRect/>
            </a:stretch>
          </p:blipFill>
          <p:spPr>
            <a:xfrm>
              <a:off x="6040879" y="4067438"/>
              <a:ext cx="5846321" cy="2655126"/>
            </a:xfrm>
            <a:prstGeom prst="rect">
              <a:avLst/>
            </a:prstGeom>
            <a:ln>
              <a:solidFill>
                <a:schemeClr val="bg1">
                  <a:lumMod val="50000"/>
                </a:schemeClr>
              </a:solidFill>
            </a:ln>
          </p:spPr>
        </p:pic>
      </p:grpSp>
      <p:sp>
        <p:nvSpPr>
          <p:cNvPr id="4" name="Title 3"/>
          <p:cNvSpPr>
            <a:spLocks noGrp="1"/>
          </p:cNvSpPr>
          <p:nvPr>
            <p:ph type="title"/>
          </p:nvPr>
        </p:nvSpPr>
        <p:spPr/>
        <p:txBody>
          <a:bodyPr/>
          <a:lstStyle/>
          <a:p>
            <a:r>
              <a:rPr lang="en-US" sz="4800" dirty="0" smtClean="0"/>
              <a:t>Multi-Device Hybrid Apps for Visual Studio</a:t>
            </a:r>
            <a:endParaRPr lang="en-US" sz="4800" dirty="0"/>
          </a:p>
        </p:txBody>
      </p:sp>
    </p:spTree>
    <p:extLst>
      <p:ext uri="{BB962C8B-B14F-4D97-AF65-F5344CB8AC3E}">
        <p14:creationId xmlns:p14="http://schemas.microsoft.com/office/powerpoint/2010/main" val="31993458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a:t>Developing Cordova Apps</a:t>
            </a:r>
          </a:p>
        </p:txBody>
      </p:sp>
    </p:spTree>
    <p:extLst>
      <p:ext uri="{BB962C8B-B14F-4D97-AF65-F5344CB8AC3E}">
        <p14:creationId xmlns:p14="http://schemas.microsoft.com/office/powerpoint/2010/main" val="195025922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35486" y="2634789"/>
            <a:ext cx="7545116" cy="3902646"/>
          </a:xfrm>
          <a:prstGeom prst="rect">
            <a:avLst/>
          </a:prstGeom>
        </p:spPr>
      </p:pic>
      <p:sp>
        <p:nvSpPr>
          <p:cNvPr id="5" name="Title 4"/>
          <p:cNvSpPr>
            <a:spLocks noGrp="1"/>
          </p:cNvSpPr>
          <p:nvPr>
            <p:ph type="title"/>
          </p:nvPr>
        </p:nvSpPr>
        <p:spPr/>
        <p:txBody>
          <a:bodyPr/>
          <a:lstStyle/>
          <a:p>
            <a:r>
              <a:rPr lang="en-US" dirty="0" smtClean="0"/>
              <a:t>Creating a Cordova App</a:t>
            </a:r>
            <a:endParaRPr lang="en-US" dirty="0"/>
          </a:p>
        </p:txBody>
      </p:sp>
      <p:sp>
        <p:nvSpPr>
          <p:cNvPr id="6" name="Text Placeholder 5"/>
          <p:cNvSpPr>
            <a:spLocks noGrp="1"/>
          </p:cNvSpPr>
          <p:nvPr>
            <p:ph type="body" sz="quarter" idx="10"/>
          </p:nvPr>
        </p:nvSpPr>
        <p:spPr/>
        <p:txBody>
          <a:bodyPr/>
          <a:lstStyle/>
          <a:p>
            <a:r>
              <a:rPr lang="en-US" dirty="0" smtClean="0"/>
              <a:t>Use the Blank App (Apache Cordova) template</a:t>
            </a:r>
          </a:p>
          <a:p>
            <a:pPr lvl="1"/>
            <a:r>
              <a:rPr lang="en-US" dirty="0" smtClean="0"/>
              <a:t>Templates &gt; JavaScript &gt; Multi-Device Hybrid Apps</a:t>
            </a:r>
            <a:endParaRPr lang="en-US" dirty="0"/>
          </a:p>
        </p:txBody>
      </p:sp>
    </p:spTree>
    <p:extLst>
      <p:ext uri="{BB962C8B-B14F-4D97-AF65-F5344CB8AC3E}">
        <p14:creationId xmlns:p14="http://schemas.microsoft.com/office/powerpoint/2010/main" val="336729243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19112" y="1103246"/>
            <a:ext cx="6133137" cy="4930349"/>
          </a:xfrm>
          <a:prstGeom prst="rect">
            <a:avLst/>
          </a:prstGeom>
          <a:ln>
            <a:solidFill>
              <a:schemeClr val="bg1">
                <a:lumMod val="50000"/>
              </a:schemeClr>
            </a:solidFill>
          </a:ln>
        </p:spPr>
      </p:pic>
      <p:sp>
        <p:nvSpPr>
          <p:cNvPr id="2" name="Title 1"/>
          <p:cNvSpPr>
            <a:spLocks noGrp="1"/>
          </p:cNvSpPr>
          <p:nvPr>
            <p:ph type="title"/>
          </p:nvPr>
        </p:nvSpPr>
        <p:spPr/>
        <p:txBody>
          <a:bodyPr/>
          <a:lstStyle/>
          <a:p>
            <a:r>
              <a:rPr lang="en-US" dirty="0" smtClean="0"/>
              <a:t>Cordova App Starting Point</a:t>
            </a:r>
            <a:endParaRPr lang="en-US" dirty="0"/>
          </a:p>
        </p:txBody>
      </p:sp>
      <p:pic>
        <p:nvPicPr>
          <p:cNvPr id="3" name="Picture 2"/>
          <p:cNvPicPr>
            <a:picLocks noChangeAspect="1"/>
          </p:cNvPicPr>
          <p:nvPr/>
        </p:nvPicPr>
        <p:blipFill>
          <a:blip r:embed="rId3"/>
          <a:stretch>
            <a:fillRect/>
          </a:stretch>
        </p:blipFill>
        <p:spPr>
          <a:xfrm>
            <a:off x="5028723" y="4510862"/>
            <a:ext cx="4785360" cy="2263140"/>
          </a:xfrm>
          <a:prstGeom prst="rect">
            <a:avLst/>
          </a:prstGeom>
          <a:ln>
            <a:solidFill>
              <a:schemeClr val="bg1">
                <a:lumMod val="50000"/>
              </a:schemeClr>
            </a:solidFill>
          </a:ln>
        </p:spPr>
      </p:pic>
      <p:pic>
        <p:nvPicPr>
          <p:cNvPr id="4" name="Picture 3"/>
          <p:cNvPicPr>
            <a:picLocks noChangeAspect="1"/>
          </p:cNvPicPr>
          <p:nvPr/>
        </p:nvPicPr>
        <p:blipFill>
          <a:blip r:embed="rId4"/>
          <a:stretch>
            <a:fillRect/>
          </a:stretch>
        </p:blipFill>
        <p:spPr>
          <a:xfrm>
            <a:off x="5028723" y="1719825"/>
            <a:ext cx="6141720" cy="2510790"/>
          </a:xfrm>
          <a:prstGeom prst="rect">
            <a:avLst/>
          </a:prstGeom>
          <a:ln>
            <a:solidFill>
              <a:schemeClr val="bg1">
                <a:lumMod val="50000"/>
              </a:schemeClr>
            </a:solidFill>
          </a:ln>
        </p:spPr>
      </p:pic>
      <p:cxnSp>
        <p:nvCxnSpPr>
          <p:cNvPr id="7" name="Straight Arrow Connector 6"/>
          <p:cNvCxnSpPr/>
          <p:nvPr/>
        </p:nvCxnSpPr>
        <p:spPr>
          <a:xfrm flipV="1">
            <a:off x="2396359" y="3079531"/>
            <a:ext cx="2385848" cy="1431331"/>
          </a:xfrm>
          <a:prstGeom prst="straightConnector1">
            <a:avLst/>
          </a:prstGeom>
          <a:ln w="28575">
            <a:solidFill>
              <a:srgbClr val="C0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2322786" y="5255172"/>
            <a:ext cx="2522483" cy="10511"/>
          </a:xfrm>
          <a:prstGeom prst="straightConnector1">
            <a:avLst/>
          </a:prstGeom>
          <a:ln w="28575">
            <a:solidFill>
              <a:srgbClr val="C0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710347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01043" y="3748308"/>
            <a:ext cx="10135936" cy="2760977"/>
          </a:xfrm>
          <a:prstGeom prst="rect">
            <a:avLst/>
          </a:prstGeom>
        </p:spPr>
      </p:pic>
      <p:sp>
        <p:nvSpPr>
          <p:cNvPr id="2" name="Title 1"/>
          <p:cNvSpPr>
            <a:spLocks noGrp="1"/>
          </p:cNvSpPr>
          <p:nvPr>
            <p:ph type="title"/>
          </p:nvPr>
        </p:nvSpPr>
        <p:spPr/>
        <p:txBody>
          <a:bodyPr/>
          <a:lstStyle/>
          <a:p>
            <a:r>
              <a:rPr lang="en-US" dirty="0" smtClean="0"/>
              <a:t>Selecting a Debug Target</a:t>
            </a:r>
            <a:endParaRPr lang="en-US" dirty="0"/>
          </a:p>
        </p:txBody>
      </p:sp>
      <p:sp>
        <p:nvSpPr>
          <p:cNvPr id="3" name="Text Placeholder 2"/>
          <p:cNvSpPr>
            <a:spLocks noGrp="1"/>
          </p:cNvSpPr>
          <p:nvPr>
            <p:ph type="body" sz="quarter" idx="10"/>
          </p:nvPr>
        </p:nvSpPr>
        <p:spPr/>
        <p:txBody>
          <a:bodyPr/>
          <a:lstStyle/>
          <a:p>
            <a:r>
              <a:rPr lang="en-US" dirty="0" smtClean="0"/>
              <a:t>Android</a:t>
            </a:r>
          </a:p>
          <a:p>
            <a:r>
              <a:rPr lang="en-US" dirty="0" smtClean="0"/>
              <a:t>Windows Phone</a:t>
            </a:r>
          </a:p>
          <a:p>
            <a:r>
              <a:rPr lang="en-US" dirty="0" smtClean="0"/>
              <a:t>Other Windows Devices</a:t>
            </a:r>
          </a:p>
        </p:txBody>
      </p:sp>
      <p:sp>
        <p:nvSpPr>
          <p:cNvPr id="4" name="Slide Number Placeholder 3"/>
          <p:cNvSpPr>
            <a:spLocks noGrp="1"/>
          </p:cNvSpPr>
          <p:nvPr>
            <p:ph type="sldNum" sz="quarter" idx="12"/>
          </p:nvPr>
        </p:nvSpPr>
        <p:spPr/>
        <p:txBody>
          <a:bodyPr/>
          <a:lstStyle/>
          <a:p>
            <a:fld id="{727B4C2D-45E2-4621-8491-2995EB46A674}" type="slidenum">
              <a:rPr lang="en-US" smtClean="0"/>
              <a:pPr/>
              <a:t>14</a:t>
            </a:fld>
            <a:endParaRPr lang="en-US" dirty="0"/>
          </a:p>
        </p:txBody>
      </p:sp>
    </p:spTree>
    <p:extLst>
      <p:ext uri="{BB962C8B-B14F-4D97-AF65-F5344CB8AC3E}">
        <p14:creationId xmlns:p14="http://schemas.microsoft.com/office/powerpoint/2010/main" val="178527571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801043" y="4213908"/>
            <a:ext cx="8149264" cy="1996463"/>
          </a:xfrm>
          <a:prstGeom prst="rect">
            <a:avLst/>
          </a:prstGeom>
        </p:spPr>
      </p:pic>
      <p:sp>
        <p:nvSpPr>
          <p:cNvPr id="2" name="Title 1"/>
          <p:cNvSpPr>
            <a:spLocks noGrp="1"/>
          </p:cNvSpPr>
          <p:nvPr>
            <p:ph type="title"/>
          </p:nvPr>
        </p:nvSpPr>
        <p:spPr/>
        <p:txBody>
          <a:bodyPr/>
          <a:lstStyle/>
          <a:p>
            <a:r>
              <a:rPr lang="en-US" dirty="0" smtClean="0"/>
              <a:t>Android Emulators and Debugging</a:t>
            </a:r>
            <a:endParaRPr lang="en-US" dirty="0"/>
          </a:p>
        </p:txBody>
      </p:sp>
      <p:sp>
        <p:nvSpPr>
          <p:cNvPr id="3" name="Text Placeholder 2"/>
          <p:cNvSpPr>
            <a:spLocks noGrp="1"/>
          </p:cNvSpPr>
          <p:nvPr>
            <p:ph type="body" sz="quarter" idx="10"/>
          </p:nvPr>
        </p:nvSpPr>
        <p:spPr/>
        <p:txBody>
          <a:bodyPr/>
          <a:lstStyle/>
          <a:p>
            <a:r>
              <a:rPr lang="en-GB" dirty="0" smtClean="0"/>
              <a:t>Apache </a:t>
            </a:r>
            <a:r>
              <a:rPr lang="en-GB" dirty="0"/>
              <a:t>Ripple </a:t>
            </a:r>
            <a:r>
              <a:rPr lang="en-GB" dirty="0" smtClean="0"/>
              <a:t>emulator</a:t>
            </a:r>
          </a:p>
          <a:p>
            <a:r>
              <a:rPr lang="en-GB" dirty="0" smtClean="0"/>
              <a:t>Android emulator</a:t>
            </a:r>
          </a:p>
          <a:p>
            <a:r>
              <a:rPr lang="en-GB" dirty="0" err="1" smtClean="0"/>
              <a:t>Genymotion</a:t>
            </a:r>
            <a:r>
              <a:rPr lang="en-GB" dirty="0" smtClean="0"/>
              <a:t> emulator</a:t>
            </a:r>
          </a:p>
          <a:p>
            <a:r>
              <a:rPr lang="en-GB" dirty="0" smtClean="0"/>
              <a:t>Android </a:t>
            </a:r>
            <a:r>
              <a:rPr lang="en-GB" dirty="0"/>
              <a:t>device </a:t>
            </a:r>
          </a:p>
          <a:p>
            <a:endParaRPr lang="en-GB"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15</a:t>
            </a:fld>
            <a:endParaRPr lang="en-US" dirty="0"/>
          </a:p>
        </p:txBody>
      </p:sp>
    </p:spTree>
    <p:extLst>
      <p:ext uri="{BB962C8B-B14F-4D97-AF65-F5344CB8AC3E}">
        <p14:creationId xmlns:p14="http://schemas.microsoft.com/office/powerpoint/2010/main" val="345172698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57452" y="2726876"/>
            <a:ext cx="8812066" cy="4016118"/>
          </a:xfrm>
          <a:prstGeom prst="rect">
            <a:avLst/>
          </a:prstGeom>
        </p:spPr>
      </p:pic>
      <p:sp>
        <p:nvSpPr>
          <p:cNvPr id="3" name="Title 2"/>
          <p:cNvSpPr>
            <a:spLocks noGrp="1"/>
          </p:cNvSpPr>
          <p:nvPr>
            <p:ph type="title"/>
          </p:nvPr>
        </p:nvSpPr>
        <p:spPr/>
        <p:txBody>
          <a:bodyPr/>
          <a:lstStyle/>
          <a:p>
            <a:r>
              <a:rPr lang="en-US" dirty="0" smtClean="0"/>
              <a:t>Debugging with Ripple</a:t>
            </a:r>
            <a:endParaRPr lang="en-US" dirty="0"/>
          </a:p>
        </p:txBody>
      </p:sp>
      <p:sp>
        <p:nvSpPr>
          <p:cNvPr id="4" name="Text Placeholder 3"/>
          <p:cNvSpPr>
            <a:spLocks noGrp="1"/>
          </p:cNvSpPr>
          <p:nvPr>
            <p:ph type="body" sz="quarter" idx="10"/>
          </p:nvPr>
        </p:nvSpPr>
        <p:spPr/>
        <p:txBody>
          <a:bodyPr/>
          <a:lstStyle/>
          <a:p>
            <a:r>
              <a:rPr lang="en-US" sz="3600" dirty="0" smtClean="0"/>
              <a:t>Included with Android SDK</a:t>
            </a:r>
          </a:p>
          <a:p>
            <a:r>
              <a:rPr lang="en-US" sz="3600" dirty="0" smtClean="0"/>
              <a:t>Runs inside Chrome browser</a:t>
            </a:r>
            <a:endParaRPr lang="en-US" sz="3600" dirty="0"/>
          </a:p>
        </p:txBody>
      </p:sp>
    </p:spTree>
    <p:extLst>
      <p:ext uri="{BB962C8B-B14F-4D97-AF65-F5344CB8AC3E}">
        <p14:creationId xmlns:p14="http://schemas.microsoft.com/office/powerpoint/2010/main" val="285591724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Debugging with Windows Phone</a:t>
            </a:r>
            <a:endParaRPr lang="en-US" sz="4800" dirty="0"/>
          </a:p>
        </p:txBody>
      </p:sp>
      <p:sp>
        <p:nvSpPr>
          <p:cNvPr id="6" name="Text Placeholder 5"/>
          <p:cNvSpPr>
            <a:spLocks noGrp="1"/>
          </p:cNvSpPr>
          <p:nvPr>
            <p:ph type="body" sz="quarter" idx="10"/>
          </p:nvPr>
        </p:nvSpPr>
        <p:spPr/>
        <p:txBody>
          <a:bodyPr/>
          <a:lstStyle/>
          <a:p>
            <a:r>
              <a:rPr lang="en-US" dirty="0" smtClean="0"/>
              <a:t>You can use a Windows Phone emulator</a:t>
            </a:r>
          </a:p>
          <a:p>
            <a:r>
              <a:rPr lang="en-US" dirty="0" smtClean="0"/>
              <a:t>You can use an attached Windows Phone device</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17</a:t>
            </a:fld>
            <a:endParaRPr lang="en-US" dirty="0"/>
          </a:p>
        </p:txBody>
      </p:sp>
      <p:pic>
        <p:nvPicPr>
          <p:cNvPr id="4" name="Picture 3"/>
          <p:cNvPicPr>
            <a:picLocks noChangeAspect="1"/>
          </p:cNvPicPr>
          <p:nvPr/>
        </p:nvPicPr>
        <p:blipFill>
          <a:blip r:embed="rId2"/>
          <a:stretch>
            <a:fillRect/>
          </a:stretch>
        </p:blipFill>
        <p:spPr>
          <a:xfrm>
            <a:off x="1249279" y="3029025"/>
            <a:ext cx="6244597" cy="3462970"/>
          </a:xfrm>
          <a:prstGeom prst="rect">
            <a:avLst/>
          </a:prstGeom>
        </p:spPr>
      </p:pic>
    </p:spTree>
    <p:extLst>
      <p:ext uri="{BB962C8B-B14F-4D97-AF65-F5344CB8AC3E}">
        <p14:creationId xmlns:p14="http://schemas.microsoft.com/office/powerpoint/2010/main" val="18494315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Creating and Running a Cordova App Project</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50057985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Cordova Apps and Office </a:t>
            </a:r>
            <a:r>
              <a:rPr lang="en-US" sz="7200" dirty="0" smtClean="0"/>
              <a:t>365</a:t>
            </a:r>
            <a:endParaRPr lang="en-US" sz="7200" dirty="0"/>
          </a:p>
        </p:txBody>
      </p:sp>
    </p:spTree>
    <p:extLst>
      <p:ext uri="{BB962C8B-B14F-4D97-AF65-F5344CB8AC3E}">
        <p14:creationId xmlns:p14="http://schemas.microsoft.com/office/powerpoint/2010/main" val="175735772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800" b="1" dirty="0"/>
              <a:t>Cordova Development with Office 365​ APIs in Visual Studio 2013</a:t>
            </a:r>
            <a:endParaRPr lang="en-US" dirty="0"/>
          </a:p>
        </p:txBody>
      </p:sp>
      <p:sp>
        <p:nvSpPr>
          <p:cNvPr id="5" name="Subtitle 4"/>
          <p:cNvSpPr>
            <a:spLocks noGrp="1"/>
          </p:cNvSpPr>
          <p:nvPr>
            <p:ph type="subTitle" idx="1"/>
          </p:nvPr>
        </p:nvSpPr>
        <p:spPr>
          <a:xfrm>
            <a:off x="532265" y="4735249"/>
            <a:ext cx="7640611" cy="1878025"/>
          </a:xfrm>
        </p:spPr>
        <p:txBody>
          <a:bodyPr/>
          <a:lstStyle/>
          <a:p>
            <a:r>
              <a:rPr lang="en-US" dirty="0" smtClean="0"/>
              <a:t>Speaker</a:t>
            </a:r>
          </a:p>
          <a:p>
            <a:endParaRPr lang="en-US" dirty="0" smtClean="0"/>
          </a:p>
          <a:p>
            <a:r>
              <a:rPr lang="en-US" dirty="0" smtClean="0"/>
              <a:t>Speaker</a:t>
            </a:r>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Connected Services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20</a:t>
            </a:fld>
            <a:endParaRPr lang="en-US" dirty="0"/>
          </a:p>
        </p:txBody>
      </p:sp>
      <p:pic>
        <p:nvPicPr>
          <p:cNvPr id="5" name="Picture 4"/>
          <p:cNvPicPr>
            <a:picLocks noChangeAspect="1"/>
          </p:cNvPicPr>
          <p:nvPr/>
        </p:nvPicPr>
        <p:blipFill>
          <a:blip r:embed="rId2"/>
          <a:stretch>
            <a:fillRect/>
          </a:stretch>
        </p:blipFill>
        <p:spPr>
          <a:xfrm>
            <a:off x="1417832" y="5212208"/>
            <a:ext cx="7010400" cy="1485900"/>
          </a:xfrm>
          <a:prstGeom prst="rect">
            <a:avLst/>
          </a:prstGeom>
          <a:solidFill>
            <a:schemeClr val="bg1">
              <a:lumMod val="50000"/>
            </a:schemeClr>
          </a:solidFill>
          <a:ln>
            <a:solidFill>
              <a:schemeClr val="bg1">
                <a:lumMod val="50000"/>
              </a:schemeClr>
            </a:solidFill>
          </a:ln>
        </p:spPr>
      </p:pic>
      <p:sp>
        <p:nvSpPr>
          <p:cNvPr id="8" name="Oval 7"/>
          <p:cNvSpPr/>
          <p:nvPr/>
        </p:nvSpPr>
        <p:spPr bwMode="auto">
          <a:xfrm>
            <a:off x="1417832" y="1234504"/>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1</a:t>
            </a:r>
          </a:p>
        </p:txBody>
      </p:sp>
      <p:sp>
        <p:nvSpPr>
          <p:cNvPr id="9" name="TextBox 8"/>
          <p:cNvSpPr txBox="1"/>
          <p:nvPr/>
        </p:nvSpPr>
        <p:spPr>
          <a:xfrm>
            <a:off x="1869896" y="1236092"/>
            <a:ext cx="3869072" cy="307777"/>
          </a:xfrm>
          <a:prstGeom prst="rect">
            <a:avLst/>
          </a:prstGeom>
          <a:noFill/>
        </p:spPr>
        <p:txBody>
          <a:bodyPr wrap="none" lIns="0" tIns="0" rIns="0" bIns="0" rtlCol="0">
            <a:spAutoFit/>
          </a:bodyPr>
          <a:lstStyle/>
          <a:p>
            <a:r>
              <a:rPr lang="en-US" sz="2000" spc="-70" dirty="0" smtClean="0">
                <a:gradFill>
                  <a:gsLst>
                    <a:gs pos="2917">
                      <a:schemeClr val="bg2"/>
                    </a:gs>
                    <a:gs pos="95000">
                      <a:schemeClr val="bg2"/>
                    </a:gs>
                  </a:gsLst>
                  <a:lin ang="5400000" scaled="0"/>
                </a:gradFill>
              </a:rPr>
              <a:t>Project &gt; Add &gt; Connected Service…</a:t>
            </a:r>
          </a:p>
        </p:txBody>
      </p:sp>
      <p:sp>
        <p:nvSpPr>
          <p:cNvPr id="10" name="Oval 9"/>
          <p:cNvSpPr/>
          <p:nvPr/>
        </p:nvSpPr>
        <p:spPr bwMode="auto">
          <a:xfrm>
            <a:off x="1405844" y="4695186"/>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2</a:t>
            </a:r>
          </a:p>
        </p:txBody>
      </p:sp>
      <p:sp>
        <p:nvSpPr>
          <p:cNvPr id="11" name="TextBox 10"/>
          <p:cNvSpPr txBox="1"/>
          <p:nvPr/>
        </p:nvSpPr>
        <p:spPr>
          <a:xfrm>
            <a:off x="1857908" y="4696774"/>
            <a:ext cx="1840760" cy="307777"/>
          </a:xfrm>
          <a:prstGeom prst="rect">
            <a:avLst/>
          </a:prstGeom>
          <a:noFill/>
        </p:spPr>
        <p:txBody>
          <a:bodyPr wrap="none" lIns="0" tIns="0" rIns="0" bIns="0" rtlCol="0">
            <a:spAutoFit/>
          </a:bodyPr>
          <a:lstStyle/>
          <a:p>
            <a:r>
              <a:rPr lang="en-US" sz="2000" spc="-70" dirty="0" smtClean="0">
                <a:gradFill>
                  <a:gsLst>
                    <a:gs pos="2917">
                      <a:schemeClr val="bg2"/>
                    </a:gs>
                    <a:gs pos="95000">
                      <a:schemeClr val="bg2"/>
                    </a:gs>
                  </a:gsLst>
                  <a:lin ang="5400000" scaled="0"/>
                </a:gradFill>
              </a:rPr>
              <a:t>Register your app</a:t>
            </a:r>
          </a:p>
        </p:txBody>
      </p:sp>
      <p:pic>
        <p:nvPicPr>
          <p:cNvPr id="12" name="Picture 11"/>
          <p:cNvPicPr>
            <a:picLocks noChangeAspect="1"/>
          </p:cNvPicPr>
          <p:nvPr/>
        </p:nvPicPr>
        <p:blipFill>
          <a:blip r:embed="rId3"/>
          <a:stretch>
            <a:fillRect/>
          </a:stretch>
        </p:blipFill>
        <p:spPr>
          <a:xfrm>
            <a:off x="1405844" y="1751526"/>
            <a:ext cx="5278735" cy="2735762"/>
          </a:xfrm>
          <a:prstGeom prst="rect">
            <a:avLst/>
          </a:prstGeom>
        </p:spPr>
      </p:pic>
    </p:spTree>
    <p:extLst>
      <p:ext uri="{BB962C8B-B14F-4D97-AF65-F5344CB8AC3E}">
        <p14:creationId xmlns:p14="http://schemas.microsoft.com/office/powerpoint/2010/main" val="252931090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Connected Services Permissions</a:t>
            </a:r>
            <a:endParaRPr lang="en-US" dirty="0"/>
          </a:p>
        </p:txBody>
      </p:sp>
      <p:sp>
        <p:nvSpPr>
          <p:cNvPr id="4" name="Slide Number Placeholder 3"/>
          <p:cNvSpPr>
            <a:spLocks noGrp="1"/>
          </p:cNvSpPr>
          <p:nvPr>
            <p:ph type="sldNum" sz="quarter" idx="12"/>
          </p:nvPr>
        </p:nvSpPr>
        <p:spPr>
          <a:xfrm>
            <a:off x="2051549" y="6638544"/>
            <a:ext cx="560686" cy="219456"/>
          </a:xfrm>
          <a:prstGeom prst="rect">
            <a:avLst/>
          </a:prstGeom>
        </p:spPr>
        <p:txBody>
          <a:bodyPr/>
          <a:lstStyle/>
          <a:p>
            <a:fld id="{727B4C2D-45E2-4621-8491-2995EB46A674}" type="slidenum">
              <a:rPr lang="en-US" smtClean="0"/>
              <a:pPr/>
              <a:t>21</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5236" y="1739819"/>
            <a:ext cx="5174955" cy="356036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12" y="1635883"/>
            <a:ext cx="3810330" cy="188992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112" y="3954582"/>
            <a:ext cx="3810330" cy="2088061"/>
          </a:xfrm>
          <a:prstGeom prst="rect">
            <a:avLst/>
          </a:prstGeom>
        </p:spPr>
      </p:pic>
      <p:sp>
        <p:nvSpPr>
          <p:cNvPr id="8" name="Oval 7"/>
          <p:cNvSpPr/>
          <p:nvPr/>
        </p:nvSpPr>
        <p:spPr bwMode="auto">
          <a:xfrm>
            <a:off x="5455236" y="1326518"/>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3</a:t>
            </a:r>
          </a:p>
        </p:txBody>
      </p:sp>
      <p:sp>
        <p:nvSpPr>
          <p:cNvPr id="9" name="TextBox 8"/>
          <p:cNvSpPr txBox="1"/>
          <p:nvPr/>
        </p:nvSpPr>
        <p:spPr>
          <a:xfrm>
            <a:off x="5907300" y="1328106"/>
            <a:ext cx="3333990" cy="307777"/>
          </a:xfrm>
          <a:prstGeom prst="rect">
            <a:avLst/>
          </a:prstGeom>
          <a:noFill/>
        </p:spPr>
        <p:txBody>
          <a:bodyPr wrap="none" lIns="0" tIns="0" rIns="0" bIns="0" rtlCol="0">
            <a:spAutoFit/>
          </a:bodyPr>
          <a:lstStyle/>
          <a:p>
            <a:r>
              <a:rPr lang="en-US" sz="2000" spc="-70" dirty="0" smtClean="0">
                <a:gradFill>
                  <a:gsLst>
                    <a:gs pos="2917">
                      <a:schemeClr val="bg2"/>
                    </a:gs>
                    <a:gs pos="95000">
                      <a:schemeClr val="bg2"/>
                    </a:gs>
                  </a:gsLst>
                  <a:lin ang="5400000" scaled="0"/>
                </a:gradFill>
              </a:rPr>
              <a:t>Select required app permissions</a:t>
            </a:r>
          </a:p>
        </p:txBody>
      </p:sp>
      <p:cxnSp>
        <p:nvCxnSpPr>
          <p:cNvPr id="10" name="Straight Arrow Connector 9"/>
          <p:cNvCxnSpPr/>
          <p:nvPr/>
        </p:nvCxnSpPr>
        <p:spPr>
          <a:xfrm flipH="1" flipV="1">
            <a:off x="4438436" y="2486346"/>
            <a:ext cx="2106202" cy="246580"/>
          </a:xfrm>
          <a:prstGeom prst="straightConnector1">
            <a:avLst/>
          </a:prstGeom>
          <a:ln w="28575">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4592548" y="2876764"/>
            <a:ext cx="1952090" cy="1273996"/>
          </a:xfrm>
          <a:prstGeom prst="straightConnector1">
            <a:avLst/>
          </a:prstGeom>
          <a:ln w="28575">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305362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47151" y="1672293"/>
            <a:ext cx="4230476" cy="5017541"/>
          </a:xfrm>
          <a:prstGeom prst="rect">
            <a:avLst/>
          </a:prstGeom>
        </p:spPr>
      </p:pic>
      <p:sp>
        <p:nvSpPr>
          <p:cNvPr id="3" name="Title 2"/>
          <p:cNvSpPr>
            <a:spLocks noGrp="1"/>
          </p:cNvSpPr>
          <p:nvPr>
            <p:ph type="title"/>
          </p:nvPr>
        </p:nvSpPr>
        <p:spPr/>
        <p:txBody>
          <a:bodyPr/>
          <a:lstStyle/>
          <a:p>
            <a:r>
              <a:rPr lang="en-US" dirty="0" smtClean="0"/>
              <a:t>Office 365 API Libraries</a:t>
            </a:r>
            <a:endParaRPr lang="en-US" dirty="0"/>
          </a:p>
        </p:txBody>
      </p:sp>
      <p:sp>
        <p:nvSpPr>
          <p:cNvPr id="4" name="Text Placeholder 3"/>
          <p:cNvSpPr>
            <a:spLocks noGrp="1"/>
          </p:cNvSpPr>
          <p:nvPr>
            <p:ph type="body" sz="quarter" idx="10"/>
          </p:nvPr>
        </p:nvSpPr>
        <p:spPr/>
        <p:txBody>
          <a:bodyPr/>
          <a:lstStyle/>
          <a:p>
            <a:r>
              <a:rPr lang="en-US" dirty="0" smtClean="0"/>
              <a:t>Added with Connected Service</a:t>
            </a:r>
          </a:p>
          <a:p>
            <a:pPr lvl="1"/>
            <a:r>
              <a:rPr lang="en-US" dirty="0" smtClean="0"/>
              <a:t>Provides JS libraries for AAD authentication</a:t>
            </a:r>
          </a:p>
          <a:p>
            <a:pPr lvl="1"/>
            <a:r>
              <a:rPr lang="en-US" dirty="0" smtClean="0"/>
              <a:t>Provides JS libraries for accessing Exchange</a:t>
            </a:r>
          </a:p>
          <a:p>
            <a:pPr lvl="1"/>
            <a:r>
              <a:rPr lang="en-US" dirty="0"/>
              <a:t>Provides JS libraries for accessing </a:t>
            </a:r>
            <a:r>
              <a:rPr lang="en-US" dirty="0" smtClean="0"/>
              <a:t>SharePoint</a:t>
            </a:r>
            <a:endParaRPr lang="en-US" dirty="0"/>
          </a:p>
        </p:txBody>
      </p:sp>
    </p:spTree>
    <p:extLst>
      <p:ext uri="{BB962C8B-B14F-4D97-AF65-F5344CB8AC3E}">
        <p14:creationId xmlns:p14="http://schemas.microsoft.com/office/powerpoint/2010/main" val="41997409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427778" y="1181566"/>
            <a:ext cx="2217078" cy="3578524"/>
          </a:xfrm>
          <a:prstGeom prst="rect">
            <a:avLst/>
          </a:prstGeom>
        </p:spPr>
      </p:pic>
      <p:pic>
        <p:nvPicPr>
          <p:cNvPr id="3" name="Picture 2"/>
          <p:cNvPicPr>
            <a:picLocks noChangeAspect="1"/>
          </p:cNvPicPr>
          <p:nvPr/>
        </p:nvPicPr>
        <p:blipFill>
          <a:blip r:embed="rId3"/>
          <a:stretch>
            <a:fillRect/>
          </a:stretch>
        </p:blipFill>
        <p:spPr>
          <a:xfrm>
            <a:off x="934270" y="2744055"/>
            <a:ext cx="8253523" cy="3863910"/>
          </a:xfrm>
          <a:prstGeom prst="rect">
            <a:avLst/>
          </a:prstGeom>
          <a:ln>
            <a:solidFill>
              <a:schemeClr val="bg1">
                <a:lumMod val="50000"/>
              </a:schemeClr>
            </a:solidFill>
          </a:ln>
        </p:spPr>
      </p:pic>
      <p:cxnSp>
        <p:nvCxnSpPr>
          <p:cNvPr id="4" name="Straight Arrow Connector 3"/>
          <p:cNvCxnSpPr/>
          <p:nvPr/>
        </p:nvCxnSpPr>
        <p:spPr>
          <a:xfrm flipH="1">
            <a:off x="8513379" y="3969869"/>
            <a:ext cx="1348828" cy="706141"/>
          </a:xfrm>
          <a:prstGeom prst="straightConnector1">
            <a:avLst/>
          </a:prstGeom>
          <a:ln w="28575">
            <a:solidFill>
              <a:srgbClr val="C0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itle 8"/>
          <p:cNvSpPr>
            <a:spLocks noGrp="1"/>
          </p:cNvSpPr>
          <p:nvPr>
            <p:ph type="title"/>
          </p:nvPr>
        </p:nvSpPr>
        <p:spPr/>
        <p:txBody>
          <a:bodyPr/>
          <a:lstStyle/>
          <a:p>
            <a:r>
              <a:rPr lang="en-US" dirty="0" smtClean="0"/>
              <a:t>Linking to settings.js</a:t>
            </a:r>
            <a:endParaRPr lang="en-US" dirty="0"/>
          </a:p>
        </p:txBody>
      </p:sp>
      <p:sp>
        <p:nvSpPr>
          <p:cNvPr id="10" name="Text Placeholder 9"/>
          <p:cNvSpPr>
            <a:spLocks noGrp="1"/>
          </p:cNvSpPr>
          <p:nvPr>
            <p:ph type="body" sz="quarter" idx="10"/>
          </p:nvPr>
        </p:nvSpPr>
        <p:spPr/>
        <p:txBody>
          <a:bodyPr/>
          <a:lstStyle/>
          <a:p>
            <a:r>
              <a:rPr lang="en-US" dirty="0" smtClean="0"/>
              <a:t>Link index.html to settings.js</a:t>
            </a:r>
          </a:p>
          <a:p>
            <a:pPr lvl="1"/>
            <a:r>
              <a:rPr lang="en-US" dirty="0" smtClean="0"/>
              <a:t>The JavaScript inside automatically links to other script files</a:t>
            </a:r>
            <a:endParaRPr lang="en-US" dirty="0"/>
          </a:p>
        </p:txBody>
      </p:sp>
    </p:spTree>
    <p:extLst>
      <p:ext uri="{BB962C8B-B14F-4D97-AF65-F5344CB8AC3E}">
        <p14:creationId xmlns:p14="http://schemas.microsoft.com/office/powerpoint/2010/main" val="235195219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Contacts</a:t>
            </a:r>
            <a:endParaRPr lang="en-US" dirty="0"/>
          </a:p>
        </p:txBody>
      </p:sp>
      <p:sp>
        <p:nvSpPr>
          <p:cNvPr id="3" name="Text Placeholder 2"/>
          <p:cNvSpPr>
            <a:spLocks noGrp="1"/>
          </p:cNvSpPr>
          <p:nvPr>
            <p:ph type="body" sz="quarter" idx="10"/>
          </p:nvPr>
        </p:nvSpPr>
        <p:spPr/>
        <p:txBody>
          <a:bodyPr/>
          <a:lstStyle/>
          <a:p>
            <a:r>
              <a:rPr lang="en-US" sz="3600" dirty="0"/>
              <a:t>Common API operations</a:t>
            </a:r>
          </a:p>
          <a:p>
            <a:pPr lvl="1"/>
            <a:r>
              <a:rPr lang="en-US" sz="2000" dirty="0" smtClean="0"/>
              <a:t>Reading contacts</a:t>
            </a:r>
          </a:p>
          <a:p>
            <a:pPr lvl="1"/>
            <a:r>
              <a:rPr lang="en-US" sz="2000" dirty="0" smtClean="0"/>
              <a:t>Searching for contacts</a:t>
            </a:r>
          </a:p>
          <a:p>
            <a:pPr lvl="1"/>
            <a:r>
              <a:rPr lang="en-US" sz="2000" dirty="0" smtClean="0"/>
              <a:t>Creating contacts</a:t>
            </a:r>
            <a:endParaRPr lang="en-US" sz="2000" dirty="0"/>
          </a:p>
          <a:p>
            <a:pPr lvl="1"/>
            <a:r>
              <a:rPr lang="en-US" sz="2000" dirty="0"/>
              <a:t>Deleting </a:t>
            </a:r>
            <a:r>
              <a:rPr lang="en-US" sz="2000" dirty="0" smtClean="0"/>
              <a:t>contacts</a:t>
            </a:r>
            <a:endParaRPr lang="en-US" sz="2000" dirty="0"/>
          </a:p>
          <a:p>
            <a:pPr lvl="1"/>
            <a:r>
              <a:rPr lang="en-US" sz="2000" dirty="0"/>
              <a:t>Editing events</a:t>
            </a:r>
          </a:p>
          <a:p>
            <a:endParaRPr lang="en-US" dirty="0"/>
          </a:p>
        </p:txBody>
      </p:sp>
      <p:sp>
        <p:nvSpPr>
          <p:cNvPr id="4" name="Slide Number Placeholder 3"/>
          <p:cNvSpPr>
            <a:spLocks noGrp="1"/>
          </p:cNvSpPr>
          <p:nvPr>
            <p:ph type="sldNum" sz="quarter" idx="12"/>
          </p:nvPr>
        </p:nvSpPr>
        <p:spPr>
          <a:xfrm>
            <a:off x="520700" y="6502297"/>
            <a:ext cx="560686" cy="219456"/>
          </a:xfrm>
        </p:spPr>
        <p:txBody>
          <a:bodyPr/>
          <a:lstStyle/>
          <a:p>
            <a:fld id="{727B4C2D-45E2-4621-8491-2995EB46A674}" type="slidenum">
              <a:rPr lang="en-US" smtClean="0"/>
              <a:pPr/>
              <a:t>24</a:t>
            </a:fld>
            <a:endParaRPr lang="en-US" dirty="0"/>
          </a:p>
        </p:txBody>
      </p:sp>
      <p:pic>
        <p:nvPicPr>
          <p:cNvPr id="6" name="Picture 5"/>
          <p:cNvPicPr>
            <a:picLocks noChangeAspect="1"/>
          </p:cNvPicPr>
          <p:nvPr/>
        </p:nvPicPr>
        <p:blipFill rotWithShape="1">
          <a:blip r:embed="rId2"/>
          <a:srcRect b="21734"/>
          <a:stretch/>
        </p:blipFill>
        <p:spPr>
          <a:xfrm>
            <a:off x="1623317" y="4055168"/>
            <a:ext cx="8293643" cy="2447129"/>
          </a:xfrm>
          <a:prstGeom prst="rect">
            <a:avLst/>
          </a:prstGeom>
          <a:ln>
            <a:solidFill>
              <a:schemeClr val="bg1">
                <a:lumMod val="50000"/>
              </a:schemeClr>
            </a:solidFill>
          </a:ln>
        </p:spPr>
      </p:pic>
      <p:grpSp>
        <p:nvGrpSpPr>
          <p:cNvPr id="9" name="Group 8"/>
          <p:cNvGrpSpPr/>
          <p:nvPr/>
        </p:nvGrpSpPr>
        <p:grpSpPr>
          <a:xfrm>
            <a:off x="7454569" y="1945448"/>
            <a:ext cx="2952750" cy="3488624"/>
            <a:chOff x="4618037" y="1497713"/>
            <a:chExt cx="2952750" cy="3488624"/>
          </a:xfrm>
        </p:grpSpPr>
        <p:pic>
          <p:nvPicPr>
            <p:cNvPr id="7" name="Picture 6"/>
            <p:cNvPicPr>
              <a:picLocks noChangeAspect="1"/>
            </p:cNvPicPr>
            <p:nvPr/>
          </p:nvPicPr>
          <p:blipFill>
            <a:blip r:embed="rId3"/>
            <a:stretch>
              <a:fillRect/>
            </a:stretch>
          </p:blipFill>
          <p:spPr>
            <a:xfrm>
              <a:off x="4618037" y="1871662"/>
              <a:ext cx="2952750" cy="3114675"/>
            </a:xfrm>
            <a:prstGeom prst="rect">
              <a:avLst/>
            </a:prstGeom>
            <a:ln>
              <a:solidFill>
                <a:schemeClr val="bg1">
                  <a:lumMod val="50000"/>
                </a:schemeClr>
              </a:solidFill>
            </a:ln>
          </p:spPr>
        </p:pic>
        <p:sp>
          <p:nvSpPr>
            <p:cNvPr id="8" name="Rectangle 7"/>
            <p:cNvSpPr/>
            <p:nvPr/>
          </p:nvSpPr>
          <p:spPr bwMode="auto">
            <a:xfrm>
              <a:off x="4618037" y="1497713"/>
              <a:ext cx="2952750" cy="37394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Contact</a:t>
              </a:r>
            </a:p>
          </p:txBody>
        </p:sp>
      </p:grpSp>
    </p:spTree>
    <p:extLst>
      <p:ext uri="{BB962C8B-B14F-4D97-AF65-F5344CB8AC3E}">
        <p14:creationId xmlns:p14="http://schemas.microsoft.com/office/powerpoint/2010/main" val="170011060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Calendar Events</a:t>
            </a:r>
            <a:endParaRPr lang="en-US" dirty="0"/>
          </a:p>
        </p:txBody>
      </p:sp>
      <p:sp>
        <p:nvSpPr>
          <p:cNvPr id="3" name="Text Placeholder 2"/>
          <p:cNvSpPr>
            <a:spLocks noGrp="1"/>
          </p:cNvSpPr>
          <p:nvPr>
            <p:ph type="body" sz="quarter" idx="10"/>
          </p:nvPr>
        </p:nvSpPr>
        <p:spPr>
          <a:xfrm>
            <a:off x="531265" y="1489840"/>
            <a:ext cx="11149013" cy="2043636"/>
          </a:xfrm>
        </p:spPr>
        <p:txBody>
          <a:bodyPr/>
          <a:lstStyle/>
          <a:p>
            <a:r>
              <a:rPr lang="en-US" sz="3600" dirty="0"/>
              <a:t>Common API operations</a:t>
            </a:r>
          </a:p>
          <a:p>
            <a:pPr lvl="1"/>
            <a:r>
              <a:rPr lang="en-US" sz="2000" dirty="0"/>
              <a:t>Reading </a:t>
            </a:r>
            <a:r>
              <a:rPr lang="en-US" sz="2000" dirty="0" smtClean="0"/>
              <a:t>events for specific date range</a:t>
            </a:r>
            <a:endParaRPr lang="en-US" sz="2000" dirty="0"/>
          </a:p>
          <a:p>
            <a:pPr lvl="1"/>
            <a:r>
              <a:rPr lang="en-US" sz="2000" dirty="0" smtClean="0"/>
              <a:t>Creating events</a:t>
            </a:r>
          </a:p>
          <a:p>
            <a:pPr lvl="1"/>
            <a:r>
              <a:rPr lang="en-US" sz="2000" dirty="0"/>
              <a:t>Deleting events</a:t>
            </a:r>
          </a:p>
          <a:p>
            <a:pPr lvl="1"/>
            <a:r>
              <a:rPr lang="en-US" sz="2000" dirty="0" smtClean="0"/>
              <a:t>Editing events</a:t>
            </a:r>
            <a:endParaRPr lang="en-US" sz="20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25</a:t>
            </a:fld>
            <a:endParaRPr lang="en-US" dirty="0"/>
          </a:p>
        </p:txBody>
      </p:sp>
      <p:pic>
        <p:nvPicPr>
          <p:cNvPr id="6" name="Picture 5"/>
          <p:cNvPicPr>
            <a:picLocks noChangeAspect="1"/>
          </p:cNvPicPr>
          <p:nvPr/>
        </p:nvPicPr>
        <p:blipFill>
          <a:blip r:embed="rId2"/>
          <a:stretch>
            <a:fillRect/>
          </a:stretch>
        </p:blipFill>
        <p:spPr>
          <a:xfrm>
            <a:off x="3380198" y="2853731"/>
            <a:ext cx="7536389" cy="2737631"/>
          </a:xfrm>
          <a:prstGeom prst="rect">
            <a:avLst/>
          </a:prstGeom>
          <a:solidFill>
            <a:schemeClr val="bg1">
              <a:lumMod val="65000"/>
            </a:schemeClr>
          </a:solidFill>
          <a:ln>
            <a:solidFill>
              <a:schemeClr val="bg1">
                <a:lumMod val="50000"/>
              </a:schemeClr>
            </a:solidFill>
          </a:ln>
        </p:spPr>
      </p:pic>
      <p:grpSp>
        <p:nvGrpSpPr>
          <p:cNvPr id="11" name="Group 10"/>
          <p:cNvGrpSpPr/>
          <p:nvPr/>
        </p:nvGrpSpPr>
        <p:grpSpPr>
          <a:xfrm>
            <a:off x="9708891" y="1784691"/>
            <a:ext cx="2075754" cy="2761000"/>
            <a:chOff x="8106123" y="2853438"/>
            <a:chExt cx="2075754" cy="2761000"/>
          </a:xfrm>
        </p:grpSpPr>
        <p:pic>
          <p:nvPicPr>
            <p:cNvPr id="7" name="Picture 6"/>
            <p:cNvPicPr>
              <a:picLocks noChangeAspect="1"/>
            </p:cNvPicPr>
            <p:nvPr/>
          </p:nvPicPr>
          <p:blipFill>
            <a:blip r:embed="rId3"/>
            <a:stretch>
              <a:fillRect/>
            </a:stretch>
          </p:blipFill>
          <p:spPr>
            <a:xfrm>
              <a:off x="8117411" y="3223663"/>
              <a:ext cx="2057400" cy="2390775"/>
            </a:xfrm>
            <a:prstGeom prst="rect">
              <a:avLst/>
            </a:prstGeom>
            <a:ln>
              <a:solidFill>
                <a:schemeClr val="bg1">
                  <a:lumMod val="50000"/>
                </a:schemeClr>
              </a:solidFill>
            </a:ln>
          </p:spPr>
        </p:pic>
        <p:sp>
          <p:nvSpPr>
            <p:cNvPr id="10" name="Rectangle 9"/>
            <p:cNvSpPr/>
            <p:nvPr/>
          </p:nvSpPr>
          <p:spPr bwMode="auto">
            <a:xfrm>
              <a:off x="8106123" y="2853438"/>
              <a:ext cx="2075754" cy="37394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Event</a:t>
              </a:r>
            </a:p>
          </p:txBody>
        </p:sp>
      </p:grpSp>
    </p:spTree>
    <p:extLst>
      <p:ext uri="{BB962C8B-B14F-4D97-AF65-F5344CB8AC3E}">
        <p14:creationId xmlns:p14="http://schemas.microsoft.com/office/powerpoint/2010/main" val="41796177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56622" y="1422594"/>
            <a:ext cx="9916785" cy="4841572"/>
          </a:xfrm>
          <a:prstGeom prst="rect">
            <a:avLst/>
          </a:prstGeom>
          <a:ln>
            <a:solidFill>
              <a:schemeClr val="bg1">
                <a:lumMod val="50000"/>
              </a:schemeClr>
            </a:solidFill>
          </a:ln>
        </p:spPr>
      </p:pic>
      <p:sp>
        <p:nvSpPr>
          <p:cNvPr id="3" name="Title 2"/>
          <p:cNvSpPr>
            <a:spLocks noGrp="1"/>
          </p:cNvSpPr>
          <p:nvPr>
            <p:ph type="title"/>
          </p:nvPr>
        </p:nvSpPr>
        <p:spPr/>
        <p:txBody>
          <a:bodyPr/>
          <a:lstStyle/>
          <a:p>
            <a:r>
              <a:rPr lang="en-US" dirty="0" smtClean="0"/>
              <a:t>Connecting with the Office 365 APIs</a:t>
            </a:r>
            <a:endParaRPr lang="en-US" dirty="0"/>
          </a:p>
        </p:txBody>
      </p:sp>
      <p:pic>
        <p:nvPicPr>
          <p:cNvPr id="4" name="Picture 3"/>
          <p:cNvPicPr>
            <a:picLocks noChangeAspect="1"/>
          </p:cNvPicPr>
          <p:nvPr/>
        </p:nvPicPr>
        <p:blipFill>
          <a:blip r:embed="rId3"/>
          <a:stretch>
            <a:fillRect/>
          </a:stretch>
        </p:blipFill>
        <p:spPr>
          <a:xfrm>
            <a:off x="9732579" y="2630704"/>
            <a:ext cx="2336843" cy="4124820"/>
          </a:xfrm>
          <a:prstGeom prst="rect">
            <a:avLst/>
          </a:prstGeom>
        </p:spPr>
      </p:pic>
    </p:spTree>
    <p:extLst>
      <p:ext uri="{BB962C8B-B14F-4D97-AF65-F5344CB8AC3E}">
        <p14:creationId xmlns:p14="http://schemas.microsoft.com/office/powerpoint/2010/main" val="80126289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8834" y="1521044"/>
            <a:ext cx="10090698" cy="2498891"/>
          </a:xfrm>
          <a:prstGeom prst="rect">
            <a:avLst/>
          </a:prstGeom>
          <a:solidFill>
            <a:schemeClr val="bg1">
              <a:lumMod val="50000"/>
            </a:schemeClr>
          </a:solidFill>
          <a:ln>
            <a:solidFill>
              <a:schemeClr val="bg1">
                <a:lumMod val="50000"/>
              </a:schemeClr>
            </a:solidFill>
          </a:ln>
        </p:spPr>
      </p:pic>
      <p:sp>
        <p:nvSpPr>
          <p:cNvPr id="3" name="Title 2"/>
          <p:cNvSpPr>
            <a:spLocks noGrp="1"/>
          </p:cNvSpPr>
          <p:nvPr>
            <p:ph type="title"/>
          </p:nvPr>
        </p:nvSpPr>
        <p:spPr/>
        <p:txBody>
          <a:bodyPr/>
          <a:lstStyle/>
          <a:p>
            <a:r>
              <a:rPr lang="en-US" dirty="0" smtClean="0"/>
              <a:t>Accessing Office 365 Contacts</a:t>
            </a:r>
            <a:endParaRPr lang="en-US" dirty="0"/>
          </a:p>
        </p:txBody>
      </p:sp>
    </p:spTree>
    <p:extLst>
      <p:ext uri="{BB962C8B-B14F-4D97-AF65-F5344CB8AC3E}">
        <p14:creationId xmlns:p14="http://schemas.microsoft.com/office/powerpoint/2010/main" val="190846833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the App using Windows Phone</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28</a:t>
            </a:fld>
            <a:endParaRPr lang="en-US" dirty="0"/>
          </a:p>
        </p:txBody>
      </p:sp>
      <p:pic>
        <p:nvPicPr>
          <p:cNvPr id="4" name="Picture 3"/>
          <p:cNvPicPr>
            <a:picLocks noChangeAspect="1"/>
          </p:cNvPicPr>
          <p:nvPr/>
        </p:nvPicPr>
        <p:blipFill>
          <a:blip r:embed="rId2"/>
          <a:stretch>
            <a:fillRect/>
          </a:stretch>
        </p:blipFill>
        <p:spPr>
          <a:xfrm>
            <a:off x="995176" y="1209135"/>
            <a:ext cx="2940541" cy="5190422"/>
          </a:xfrm>
          <a:prstGeom prst="rect">
            <a:avLst/>
          </a:prstGeom>
        </p:spPr>
      </p:pic>
      <p:pic>
        <p:nvPicPr>
          <p:cNvPr id="5" name="Picture 4"/>
          <p:cNvPicPr>
            <a:picLocks noChangeAspect="1"/>
          </p:cNvPicPr>
          <p:nvPr/>
        </p:nvPicPr>
        <p:blipFill>
          <a:blip r:embed="rId3"/>
          <a:stretch>
            <a:fillRect/>
          </a:stretch>
        </p:blipFill>
        <p:spPr>
          <a:xfrm>
            <a:off x="4705405" y="1202191"/>
            <a:ext cx="2872826" cy="5154639"/>
          </a:xfrm>
          <a:prstGeom prst="rect">
            <a:avLst/>
          </a:prstGeom>
        </p:spPr>
      </p:pic>
      <p:pic>
        <p:nvPicPr>
          <p:cNvPr id="6" name="Picture 5"/>
          <p:cNvPicPr>
            <a:picLocks noChangeAspect="1"/>
          </p:cNvPicPr>
          <p:nvPr/>
        </p:nvPicPr>
        <p:blipFill>
          <a:blip r:embed="rId4"/>
          <a:stretch>
            <a:fillRect/>
          </a:stretch>
        </p:blipFill>
        <p:spPr>
          <a:xfrm>
            <a:off x="8363465" y="1202191"/>
            <a:ext cx="2858530" cy="5154640"/>
          </a:xfrm>
          <a:prstGeom prst="rect">
            <a:avLst/>
          </a:prstGeom>
        </p:spPr>
      </p:pic>
      <p:sp>
        <p:nvSpPr>
          <p:cNvPr id="7" name="Right Arrow 6"/>
          <p:cNvSpPr/>
          <p:nvPr/>
        </p:nvSpPr>
        <p:spPr bwMode="auto">
          <a:xfrm>
            <a:off x="4078014" y="3195145"/>
            <a:ext cx="441434" cy="28377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ight Arrow 7"/>
          <p:cNvSpPr/>
          <p:nvPr/>
        </p:nvSpPr>
        <p:spPr bwMode="auto">
          <a:xfrm>
            <a:off x="7677793" y="3189894"/>
            <a:ext cx="441434" cy="28377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661832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Examining the CordovaOffice365API App Project</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402828610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smtClean="0"/>
              <a:t>Cordova Overview</a:t>
            </a:r>
          </a:p>
          <a:p>
            <a:r>
              <a:rPr lang="en-US" dirty="0" smtClean="0"/>
              <a:t>Developing Cordova Apps</a:t>
            </a:r>
          </a:p>
          <a:p>
            <a:r>
              <a:rPr lang="en-US" dirty="0" smtClean="0"/>
              <a:t>Cordova Apps and Office 365</a:t>
            </a:r>
          </a:p>
          <a:p>
            <a:r>
              <a:rPr lang="en-US" dirty="0"/>
              <a:t>Cordova </a:t>
            </a:r>
            <a:r>
              <a:rPr lang="en-US" dirty="0" smtClean="0"/>
              <a:t>Apps and </a:t>
            </a:r>
            <a:r>
              <a:rPr lang="en-US" dirty="0" err="1" smtClean="0"/>
              <a:t>AngularJS</a:t>
            </a:r>
            <a:endParaRPr lang="en-US" dirty="0" smtClean="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Cordova Apps and </a:t>
            </a:r>
            <a:r>
              <a:rPr lang="en-US" sz="7200" dirty="0" err="1"/>
              <a:t>AngularJS</a:t>
            </a:r>
            <a:endParaRPr lang="en-US" sz="7200" dirty="0"/>
          </a:p>
        </p:txBody>
      </p:sp>
    </p:spTree>
    <p:extLst>
      <p:ext uri="{BB962C8B-B14F-4D97-AF65-F5344CB8AC3E}">
        <p14:creationId xmlns:p14="http://schemas.microsoft.com/office/powerpoint/2010/main" val="124288690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 of an Cordova/Angular App</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31</a:t>
            </a:fld>
            <a:endParaRPr lang="en-US" dirty="0"/>
          </a:p>
        </p:txBody>
      </p:sp>
      <p:pic>
        <p:nvPicPr>
          <p:cNvPr id="4" name="Picture 3"/>
          <p:cNvPicPr>
            <a:picLocks noChangeAspect="1"/>
          </p:cNvPicPr>
          <p:nvPr/>
        </p:nvPicPr>
        <p:blipFill>
          <a:blip r:embed="rId2"/>
          <a:stretch>
            <a:fillRect/>
          </a:stretch>
        </p:blipFill>
        <p:spPr>
          <a:xfrm>
            <a:off x="1501800" y="1208689"/>
            <a:ext cx="3577661" cy="5490535"/>
          </a:xfrm>
          <a:prstGeom prst="rect">
            <a:avLst/>
          </a:prstGeom>
        </p:spPr>
      </p:pic>
    </p:spTree>
    <p:extLst>
      <p:ext uri="{BB962C8B-B14F-4D97-AF65-F5344CB8AC3E}">
        <p14:creationId xmlns:p14="http://schemas.microsoft.com/office/powerpoint/2010/main" val="260623861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Examining the </a:t>
            </a:r>
            <a:r>
              <a:rPr lang="en-US" dirty="0" err="1" smtClean="0"/>
              <a:t>CordovaAngular</a:t>
            </a:r>
            <a:r>
              <a:rPr lang="en-US" dirty="0" smtClean="0"/>
              <a:t> project</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435347101"/>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a:t>Cordova Overview</a:t>
            </a:r>
          </a:p>
          <a:p>
            <a:r>
              <a:rPr lang="en-US" dirty="0"/>
              <a:t>Developing Cordova Apps</a:t>
            </a:r>
          </a:p>
          <a:p>
            <a:r>
              <a:rPr lang="en-US" dirty="0"/>
              <a:t>Cordova Apps and Office 365</a:t>
            </a:r>
          </a:p>
          <a:p>
            <a:r>
              <a:rPr lang="en-US" dirty="0"/>
              <a:t>Cordova Apps and </a:t>
            </a:r>
            <a:r>
              <a:rPr lang="en-US" dirty="0" err="1"/>
              <a:t>AngularJS</a:t>
            </a:r>
            <a:endParaRPr lang="en-US"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br>
              <a:rPr lang="en-US" dirty="0" smtClean="0"/>
            </a:br>
            <a:endParaRPr lang="en-US" dirty="0"/>
          </a:p>
        </p:txBody>
      </p:sp>
    </p:spTree>
    <p:extLst>
      <p:ext uri="{BB962C8B-B14F-4D97-AF65-F5344CB8AC3E}">
        <p14:creationId xmlns:p14="http://schemas.microsoft.com/office/powerpoint/2010/main" val="127323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4279953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t>UserVoice</a:t>
            </a:r>
            <a:r>
              <a:rPr lang="en-US" dirty="0" smtClean="0"/>
              <a:t/>
            </a:r>
            <a:br>
              <a:rPr lang="en-US" dirty="0" smtClean="0"/>
            </a:br>
            <a:r>
              <a:rPr lang="en-US" sz="2400" dirty="0" smtClean="0"/>
              <a:t>Provide suggestions of what you want in future versions</a:t>
            </a:r>
            <a:endParaRPr lang="en-US" sz="2400" dirty="0" smtClean="0">
              <a:latin typeface="+mn-lt"/>
            </a:endParaRPr>
          </a:p>
          <a:p>
            <a:pPr>
              <a:spcBef>
                <a:spcPts val="588"/>
              </a:spcBef>
              <a:spcAft>
                <a:spcPts val="588"/>
              </a:spcAft>
            </a:pPr>
            <a:endParaRPr lang="en-US" sz="2400" dirty="0" smtClean="0">
              <a:latin typeface="+mn-lt"/>
              <a:hlinkClick r:id="rId7"/>
            </a:endParaRPr>
          </a:p>
          <a:p>
            <a:pPr>
              <a:spcBef>
                <a:spcPts val="588"/>
              </a:spcBef>
              <a:spcAft>
                <a:spcPts val="588"/>
              </a:spcAft>
            </a:pPr>
            <a:r>
              <a:rPr lang="en-US" sz="2400" dirty="0">
                <a:latin typeface="+mn-lt"/>
                <a:hlinkClick r:id="rId8"/>
              </a:rPr>
              <a:t>http://officespdev.uservoice.com</a:t>
            </a:r>
            <a:r>
              <a:rPr lang="en-US" sz="2400" dirty="0" smtClean="0">
                <a:latin typeface="+mn-lt"/>
                <a:hlinkClick r:id="rId8"/>
              </a:rPr>
              <a:t>/</a:t>
            </a:r>
            <a:r>
              <a:rPr lang="en-US" sz="2400" dirty="0" smtClean="0">
                <a:latin typeface="+mn-lt"/>
              </a:rPr>
              <a:t> </a:t>
            </a:r>
            <a:endParaRPr lang="en-US" sz="1961" dirty="0" smtClean="0"/>
          </a:p>
          <a:p>
            <a:pPr>
              <a:spcBef>
                <a:spcPts val="588"/>
              </a:spcBef>
              <a:spcAft>
                <a:spcPts val="588"/>
              </a:spcAft>
            </a:pPr>
            <a:endParaRPr lang="en-US" dirty="0" smtClean="0"/>
          </a:p>
          <a:p>
            <a:pPr>
              <a:spcBef>
                <a:spcPts val="588"/>
              </a:spcBef>
              <a:spcAft>
                <a:spcPts val="588"/>
              </a:spcAft>
            </a:pPr>
            <a:endParaRPr lang="en-US" dirty="0"/>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984158557"/>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016576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22860728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Cordova </a:t>
            </a:r>
            <a:r>
              <a:rPr lang="en-US" dirty="0" smtClean="0"/>
              <a:t>Overview</a:t>
            </a:r>
            <a:endParaRPr lang="en-US" dirty="0"/>
          </a:p>
        </p:txBody>
      </p:sp>
    </p:spTree>
    <p:extLst>
      <p:ext uri="{BB962C8B-B14F-4D97-AF65-F5344CB8AC3E}">
        <p14:creationId xmlns:p14="http://schemas.microsoft.com/office/powerpoint/2010/main" val="385264600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Hybrid App?</a:t>
            </a:r>
            <a:endParaRPr lang="en-US" dirty="0"/>
          </a:p>
        </p:txBody>
      </p:sp>
      <p:sp>
        <p:nvSpPr>
          <p:cNvPr id="3" name="Text Placeholder 2"/>
          <p:cNvSpPr>
            <a:spLocks noGrp="1"/>
          </p:cNvSpPr>
          <p:nvPr>
            <p:ph type="body" sz="quarter" idx="10"/>
          </p:nvPr>
        </p:nvSpPr>
        <p:spPr/>
        <p:txBody>
          <a:bodyPr/>
          <a:lstStyle/>
          <a:p>
            <a:r>
              <a:rPr lang="en-US" dirty="0" smtClean="0"/>
              <a:t>An app created with HTML5, CSS3 and JavaScript</a:t>
            </a:r>
          </a:p>
          <a:p>
            <a:r>
              <a:rPr lang="en-US" dirty="0" smtClean="0"/>
              <a:t>Available through an app store</a:t>
            </a:r>
          </a:p>
          <a:p>
            <a:pPr lvl="1"/>
            <a:r>
              <a:rPr lang="en-US" dirty="0" smtClean="0"/>
              <a:t>Different than a mobile web site</a:t>
            </a:r>
          </a:p>
          <a:p>
            <a:r>
              <a:rPr lang="en-US" dirty="0" smtClean="0"/>
              <a:t>Hybrid app runs in browser of mobile device</a:t>
            </a:r>
          </a:p>
          <a:p>
            <a:pPr lvl="1"/>
            <a:r>
              <a:rPr lang="en-US" dirty="0" err="1" smtClean="0"/>
              <a:t>Chromeless</a:t>
            </a:r>
            <a:r>
              <a:rPr lang="en-US" dirty="0" smtClean="0"/>
              <a:t> (no browser title bar, navigation buttons, etc.)</a:t>
            </a:r>
          </a:p>
          <a:p>
            <a:pPr lvl="1"/>
            <a:r>
              <a:rPr lang="en-US" dirty="0" smtClean="0"/>
              <a:t>HTML, CSS and JavaScript downloaded and run locally from device</a:t>
            </a:r>
          </a:p>
          <a:p>
            <a:pPr lvl="1"/>
            <a:r>
              <a:rPr lang="en-US" dirty="0" smtClean="0"/>
              <a:t>App launched in full screen mode</a:t>
            </a:r>
          </a:p>
          <a:p>
            <a:pPr lvl="1"/>
            <a:r>
              <a:rPr lang="en-US" dirty="0" smtClean="0"/>
              <a:t>User isn’t aware that app is using browser</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6</a:t>
            </a:fld>
            <a:endParaRPr lang="en-US" dirty="0"/>
          </a:p>
        </p:txBody>
      </p:sp>
    </p:spTree>
    <p:extLst>
      <p:ext uri="{BB962C8B-B14F-4D97-AF65-F5344CB8AC3E}">
        <p14:creationId xmlns:p14="http://schemas.microsoft.com/office/powerpoint/2010/main" val="120432134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Cordova?</a:t>
            </a:r>
            <a:endParaRPr lang="en-US" dirty="0"/>
          </a:p>
        </p:txBody>
      </p:sp>
      <p:sp>
        <p:nvSpPr>
          <p:cNvPr id="3" name="Text Placeholder 2"/>
          <p:cNvSpPr>
            <a:spLocks noGrp="1"/>
          </p:cNvSpPr>
          <p:nvPr>
            <p:ph type="body" sz="quarter" idx="10"/>
          </p:nvPr>
        </p:nvSpPr>
        <p:spPr/>
        <p:txBody>
          <a:bodyPr/>
          <a:lstStyle/>
          <a:p>
            <a:r>
              <a:rPr lang="en-US" sz="2800" dirty="0" smtClean="0"/>
              <a:t>A platform for developing hybrid apps with HTML, CSS and JavaScript</a:t>
            </a:r>
          </a:p>
          <a:p>
            <a:r>
              <a:rPr lang="en-US" sz="2800" dirty="0" smtClean="0"/>
              <a:t>An open source collection of JavaScript device APIs</a:t>
            </a:r>
          </a:p>
          <a:p>
            <a:r>
              <a:rPr lang="en-US" sz="2800" dirty="0" smtClean="0"/>
              <a:t>Something that abstracts away device specific APIs</a:t>
            </a:r>
          </a:p>
          <a:p>
            <a:r>
              <a:rPr lang="en-US" sz="2800" dirty="0" smtClean="0"/>
              <a:t>Toolsets built on top of Cordova</a:t>
            </a:r>
          </a:p>
          <a:p>
            <a:pPr lvl="1"/>
            <a:r>
              <a:rPr lang="en-US" dirty="0" err="1" smtClean="0"/>
              <a:t>PhoneGap</a:t>
            </a:r>
            <a:r>
              <a:rPr lang="en-US" dirty="0"/>
              <a:t> </a:t>
            </a:r>
            <a:r>
              <a:rPr lang="en-US" dirty="0" smtClean="0"/>
              <a:t>(Abode)</a:t>
            </a:r>
          </a:p>
          <a:p>
            <a:pPr lvl="1"/>
            <a:r>
              <a:rPr lang="en-US" dirty="0" err="1" smtClean="0"/>
              <a:t>AppBuilder</a:t>
            </a:r>
            <a:r>
              <a:rPr lang="en-US" dirty="0" smtClean="0"/>
              <a:t> (</a:t>
            </a:r>
            <a:r>
              <a:rPr lang="en-US" dirty="0" err="1" smtClean="0"/>
              <a:t>Telerik</a:t>
            </a:r>
            <a:r>
              <a:rPr lang="en-US" dirty="0" smtClean="0"/>
              <a:t>)</a:t>
            </a:r>
          </a:p>
          <a:p>
            <a:pPr lvl="1"/>
            <a:endParaRPr lang="en-US" sz="16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7</a:t>
            </a:fld>
            <a:endParaRPr lang="en-US" dirty="0"/>
          </a:p>
        </p:txBody>
      </p:sp>
      <p:pic>
        <p:nvPicPr>
          <p:cNvPr id="5" name="Picture 4"/>
          <p:cNvPicPr>
            <a:picLocks noChangeAspect="1"/>
          </p:cNvPicPr>
          <p:nvPr/>
        </p:nvPicPr>
        <p:blipFill>
          <a:blip r:embed="rId2"/>
          <a:stretch>
            <a:fillRect/>
          </a:stretch>
        </p:blipFill>
        <p:spPr>
          <a:xfrm>
            <a:off x="4448722" y="3450646"/>
            <a:ext cx="7432214" cy="3265464"/>
          </a:xfrm>
          <a:prstGeom prst="rect">
            <a:avLst/>
          </a:prstGeom>
          <a:ln>
            <a:solidFill>
              <a:schemeClr val="bg1">
                <a:lumMod val="50000"/>
              </a:schemeClr>
            </a:solidFill>
          </a:ln>
        </p:spPr>
      </p:pic>
    </p:spTree>
    <p:extLst>
      <p:ext uri="{BB962C8B-B14F-4D97-AF65-F5344CB8AC3E}">
        <p14:creationId xmlns:p14="http://schemas.microsoft.com/office/powerpoint/2010/main" val="117519507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Cordova in Visual Studio</a:t>
            </a:r>
            <a:endParaRPr lang="en-US" dirty="0"/>
          </a:p>
        </p:txBody>
      </p:sp>
      <p:sp>
        <p:nvSpPr>
          <p:cNvPr id="3" name="Text Placeholder 2"/>
          <p:cNvSpPr>
            <a:spLocks noGrp="1"/>
          </p:cNvSpPr>
          <p:nvPr>
            <p:ph type="body" sz="quarter" idx="10"/>
          </p:nvPr>
        </p:nvSpPr>
        <p:spPr/>
        <p:txBody>
          <a:bodyPr/>
          <a:lstStyle/>
          <a:p>
            <a:r>
              <a:rPr lang="en-US" dirty="0" smtClean="0"/>
              <a:t>MS </a:t>
            </a:r>
            <a:r>
              <a:rPr lang="en-US" dirty="0"/>
              <a:t>Open Tech </a:t>
            </a:r>
            <a:r>
              <a:rPr lang="en-US" dirty="0" smtClean="0"/>
              <a:t>maintains </a:t>
            </a:r>
            <a:r>
              <a:rPr lang="en-US" dirty="0"/>
              <a:t>Windows devices support</a:t>
            </a:r>
          </a:p>
          <a:p>
            <a:pPr lvl="1"/>
            <a:r>
              <a:rPr lang="en-US" dirty="0" smtClean="0">
                <a:hlinkClick r:id="rId2"/>
              </a:rPr>
              <a:t>http</a:t>
            </a:r>
            <a:r>
              <a:rPr lang="en-US" dirty="0">
                <a:hlinkClick r:id="rId2"/>
              </a:rPr>
              <a:t>://</a:t>
            </a:r>
            <a:r>
              <a:rPr lang="en-US" dirty="0" smtClean="0">
                <a:hlinkClick r:id="rId2"/>
              </a:rPr>
              <a:t>msopentech.com/apache-cordova</a:t>
            </a:r>
            <a:r>
              <a:rPr lang="en-US" dirty="0" smtClean="0"/>
              <a:t> </a:t>
            </a:r>
            <a:endParaRPr lang="en-US" dirty="0"/>
          </a:p>
          <a:p>
            <a:pPr lvl="1"/>
            <a:r>
              <a:rPr lang="en-US" dirty="0" smtClean="0"/>
              <a:t>Provides developer environment support for CLI and Visual Studio</a:t>
            </a:r>
            <a:endParaRPr lang="en-US" dirty="0"/>
          </a:p>
          <a:p>
            <a:r>
              <a:rPr lang="en-US" dirty="0" smtClean="0"/>
              <a:t>Command </a:t>
            </a:r>
            <a:r>
              <a:rPr lang="en-US" dirty="0"/>
              <a:t>Line tools (CLI)</a:t>
            </a:r>
          </a:p>
          <a:p>
            <a:pPr lvl="1"/>
            <a:r>
              <a:rPr lang="en-US" dirty="0" smtClean="0"/>
              <a:t>most </a:t>
            </a:r>
            <a:r>
              <a:rPr lang="en-US" dirty="0"/>
              <a:t>popular amongst Web developers</a:t>
            </a:r>
          </a:p>
          <a:p>
            <a:pPr lvl="1"/>
            <a:r>
              <a:rPr lang="en-US" dirty="0" smtClean="0"/>
              <a:t>can </a:t>
            </a:r>
            <a:r>
              <a:rPr lang="en-US" dirty="0"/>
              <a:t>use </a:t>
            </a:r>
            <a:r>
              <a:rPr lang="en-US" dirty="0" err="1"/>
              <a:t>PhoneGap</a:t>
            </a:r>
            <a:r>
              <a:rPr lang="en-US" dirty="0"/>
              <a:t> Build service to build across platforms</a:t>
            </a:r>
          </a:p>
          <a:p>
            <a:r>
              <a:rPr lang="en-US" dirty="0" smtClean="0"/>
              <a:t>Visual </a:t>
            </a:r>
            <a:r>
              <a:rPr lang="en-US" dirty="0"/>
              <a:t>Studio integration (MDD)</a:t>
            </a:r>
          </a:p>
          <a:p>
            <a:pPr lvl="1"/>
            <a:r>
              <a:rPr lang="en-US" dirty="0" smtClean="0"/>
              <a:t>Full integration with Visual Studio including emulators, cross-debugging, etc.</a:t>
            </a:r>
          </a:p>
          <a:p>
            <a:pPr lvl="1"/>
            <a:r>
              <a:rPr lang="en-US" dirty="0" smtClean="0"/>
              <a:t>Builds </a:t>
            </a:r>
            <a:r>
              <a:rPr lang="en-US" dirty="0"/>
              <a:t>for iOS, Android, Windows Phone and Windows Store</a:t>
            </a:r>
          </a:p>
          <a:p>
            <a:pPr marL="0" indent="0">
              <a:buNone/>
            </a:pP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8</a:t>
            </a:fld>
            <a:endParaRPr lang="en-US" dirty="0"/>
          </a:p>
        </p:txBody>
      </p:sp>
    </p:spTree>
    <p:extLst>
      <p:ext uri="{BB962C8B-B14F-4D97-AF65-F5344CB8AC3E}">
        <p14:creationId xmlns:p14="http://schemas.microsoft.com/office/powerpoint/2010/main" val="135056857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Your Developer Environment</a:t>
            </a:r>
            <a:endParaRPr lang="en-US" dirty="0"/>
          </a:p>
        </p:txBody>
      </p:sp>
      <p:sp>
        <p:nvSpPr>
          <p:cNvPr id="3" name="Text Placeholder 2"/>
          <p:cNvSpPr>
            <a:spLocks noGrp="1"/>
          </p:cNvSpPr>
          <p:nvPr>
            <p:ph type="body" sz="quarter" idx="10"/>
          </p:nvPr>
        </p:nvSpPr>
        <p:spPr/>
        <p:txBody>
          <a:bodyPr/>
          <a:lstStyle/>
          <a:p>
            <a:r>
              <a:rPr lang="en-US" dirty="0" smtClean="0"/>
              <a:t>Installation Documentation</a:t>
            </a:r>
          </a:p>
          <a:p>
            <a:pPr lvl="1"/>
            <a:r>
              <a:rPr lang="en-US" dirty="0" smtClean="0">
                <a:hlinkClick r:id="rId2"/>
              </a:rPr>
              <a:t>http://msdn.microsoft.com/en-us/library/dn757054.aspx</a:t>
            </a:r>
            <a:endParaRPr lang="en-US" dirty="0" smtClean="0"/>
          </a:p>
          <a:p>
            <a:r>
              <a:rPr lang="en-US" sz="2400" spc="0" dirty="0">
                <a:latin typeface="+mn-lt"/>
                <a:hlinkClick r:id="rId3"/>
              </a:rPr>
              <a:t>http://www.visualstudio.com/en-us/explore/cordova-vs.aspx</a:t>
            </a:r>
            <a:r>
              <a:rPr lang="en-US" sz="2400" spc="0" dirty="0">
                <a:latin typeface="+mn-lt"/>
              </a:rPr>
              <a:t> </a:t>
            </a:r>
          </a:p>
          <a:p>
            <a:r>
              <a:rPr lang="en-US" dirty="0" smtClean="0"/>
              <a:t>Setup Overview</a:t>
            </a:r>
          </a:p>
          <a:p>
            <a:pPr lvl="1"/>
            <a:r>
              <a:rPr lang="en-US" dirty="0" smtClean="0"/>
              <a:t>Windows 8.1 or Windows Server 2012 R2</a:t>
            </a:r>
          </a:p>
          <a:p>
            <a:pPr lvl="1"/>
            <a:r>
              <a:rPr lang="en-US" dirty="0" smtClean="0"/>
              <a:t>Visual Studio 2013 with Update 3 with Windows Phone SDK</a:t>
            </a:r>
          </a:p>
          <a:p>
            <a:pPr lvl="1"/>
            <a:r>
              <a:rPr lang="en-US" dirty="0"/>
              <a:t>Multi-Device Hybrid Apps for Visual </a:t>
            </a:r>
            <a:r>
              <a:rPr lang="en-US" dirty="0" smtClean="0"/>
              <a:t>Studio CTP 2.0</a:t>
            </a:r>
          </a:p>
          <a:p>
            <a:pPr lvl="1"/>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9</a:t>
            </a:fld>
            <a:endParaRPr lang="en-US" dirty="0"/>
          </a:p>
        </p:txBody>
      </p:sp>
      <p:pic>
        <p:nvPicPr>
          <p:cNvPr id="5" name="Picture 4"/>
          <p:cNvPicPr>
            <a:picLocks noChangeAspect="1"/>
          </p:cNvPicPr>
          <p:nvPr/>
        </p:nvPicPr>
        <p:blipFill>
          <a:blip r:embed="rId4"/>
          <a:stretch>
            <a:fillRect/>
          </a:stretch>
        </p:blipFill>
        <p:spPr>
          <a:xfrm>
            <a:off x="9262497" y="1447799"/>
            <a:ext cx="2483530" cy="3184635"/>
          </a:xfrm>
          <a:prstGeom prst="rect">
            <a:avLst/>
          </a:prstGeom>
        </p:spPr>
      </p:pic>
    </p:spTree>
    <p:extLst>
      <p:ext uri="{BB962C8B-B14F-4D97-AF65-F5344CB8AC3E}">
        <p14:creationId xmlns:p14="http://schemas.microsoft.com/office/powerpoint/2010/main" val="1181949905"/>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3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5.xml><?xml version="1.0" encoding="utf-8"?>
<a:theme xmlns:a="http://schemas.openxmlformats.org/drawingml/2006/main" name="1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6.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A593625-DB14-4FB0-B5A9-3269FA9C120B}">
  <ds:schemaRefs>
    <ds:schemaRef ds:uri="http://purl.org/dc/elements/1.1/"/>
    <ds:schemaRef ds:uri="http://schemas.openxmlformats.org/package/2006/metadata/core-properties"/>
    <ds:schemaRef ds:uri="5fad15d0-477e-40da-a20d-40d4ca777cbd"/>
    <ds:schemaRef ds:uri="http://schemas.microsoft.com/office/infopath/2007/PartnerControls"/>
    <ds:schemaRef ds:uri="http://purl.org/dc/terms/"/>
    <ds:schemaRef ds:uri="http://schemas.microsoft.com/office/2006/metadata/properties"/>
    <ds:schemaRef ds:uri="http://schemas.microsoft.com/office/2006/documentManagement/types"/>
    <ds:schemaRef ds:uri="http://www.w3.org/XML/1998/namespace"/>
    <ds:schemaRef ds:uri="http://purl.org/dc/dcmitype/"/>
  </ds:schemaRefs>
</ds:datastoreItem>
</file>

<file path=customXml/itemProps3.xml><?xml version="1.0" encoding="utf-8"?>
<ds:datastoreItem xmlns:ds="http://schemas.openxmlformats.org/officeDocument/2006/customXml" ds:itemID="{E1E0CE18-CA03-4891-9CD8-3448778E3D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930</Words>
  <Application>Microsoft Office PowerPoint</Application>
  <PresentationFormat>Custom</PresentationFormat>
  <Paragraphs>173</Paragraphs>
  <Slides>36</Slides>
  <Notes>4</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36</vt:i4>
      </vt:variant>
    </vt:vector>
  </HeadingPairs>
  <TitlesOfParts>
    <vt:vector size="50" baseType="lpstr">
      <vt:lpstr>Arial</vt:lpstr>
      <vt:lpstr>Calibri</vt:lpstr>
      <vt:lpstr>Consolas</vt:lpstr>
      <vt:lpstr>Courier New</vt:lpstr>
      <vt:lpstr>Segoe UI</vt:lpstr>
      <vt:lpstr>Segoe UI Light</vt:lpstr>
      <vt:lpstr>Segoe UI Semibold</vt:lpstr>
      <vt:lpstr>Wingdings</vt:lpstr>
      <vt:lpstr>5-30055_Office Template 2012 - 16x9 - White Background</vt:lpstr>
      <vt:lpstr>5-30055_Office Template 2012 - 16x9 - Colored Accent Slides</vt:lpstr>
      <vt:lpstr>TEE14 Speaker PPT Template</vt:lpstr>
      <vt:lpstr>3_Metro Presentation</vt:lpstr>
      <vt:lpstr>1_TEE14 Speaker PPT Template</vt:lpstr>
      <vt:lpstr>2_TEE14 Speaker PPT Template</vt:lpstr>
      <vt:lpstr>Office 365 Development</vt:lpstr>
      <vt:lpstr>Cordova Development with Office 365​ APIs in Visual Studio 2013</vt:lpstr>
      <vt:lpstr>Agenda </vt:lpstr>
      <vt:lpstr>Vision</vt:lpstr>
      <vt:lpstr>Cordova Overview</vt:lpstr>
      <vt:lpstr>What is a Hybrid App?</vt:lpstr>
      <vt:lpstr>What is Cordova?</vt:lpstr>
      <vt:lpstr>Cordova in Visual Studio</vt:lpstr>
      <vt:lpstr>Setting Up Your Developer Environment</vt:lpstr>
      <vt:lpstr>Multi-Device Hybrid Apps for Visual Studio</vt:lpstr>
      <vt:lpstr>Developing Cordova Apps</vt:lpstr>
      <vt:lpstr>Creating a Cordova App</vt:lpstr>
      <vt:lpstr>Cordova App Starting Point</vt:lpstr>
      <vt:lpstr>Selecting a Debug Target</vt:lpstr>
      <vt:lpstr>Android Emulators and Debugging</vt:lpstr>
      <vt:lpstr>Debugging with Ripple</vt:lpstr>
      <vt:lpstr>Debugging with Windows Phone</vt:lpstr>
      <vt:lpstr>PowerPoint Presentation</vt:lpstr>
      <vt:lpstr>Cordova Apps and Office 365</vt:lpstr>
      <vt:lpstr>Adding Connected Services</vt:lpstr>
      <vt:lpstr>Connected Services Permissions</vt:lpstr>
      <vt:lpstr>Office 365 API Libraries</vt:lpstr>
      <vt:lpstr>Linking to settings.js</vt:lpstr>
      <vt:lpstr>Contacts</vt:lpstr>
      <vt:lpstr>Calendar Events</vt:lpstr>
      <vt:lpstr>Connecting with the Office 365 APIs</vt:lpstr>
      <vt:lpstr>Accessing Office 365 Contacts</vt:lpstr>
      <vt:lpstr>Testing the App using Windows Phone</vt:lpstr>
      <vt:lpstr>PowerPoint Presentation</vt:lpstr>
      <vt:lpstr>Cordova Apps and AngularJS</vt:lpstr>
      <vt:lpstr>Structure of an Cordova/Angular App</vt:lpstr>
      <vt:lpstr>PowerPoint Presentation</vt:lpstr>
      <vt:lpstr>Summary </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2014-11-21T19:40:56Z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